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57" r:id="rId3"/>
    <p:sldId id="258" r:id="rId4"/>
    <p:sldId id="274" r:id="rId5"/>
    <p:sldId id="260" r:id="rId6"/>
    <p:sldId id="261" r:id="rId7"/>
    <p:sldId id="262" r:id="rId8"/>
    <p:sldId id="273" r:id="rId9"/>
    <p:sldId id="275" r:id="rId10"/>
    <p:sldId id="263" r:id="rId11"/>
    <p:sldId id="264" r:id="rId12"/>
    <p:sldId id="265" r:id="rId13"/>
    <p:sldId id="266" r:id="rId14"/>
    <p:sldId id="276" r:id="rId15"/>
    <p:sldId id="277" r:id="rId16"/>
    <p:sldId id="268" r:id="rId17"/>
    <p:sldId id="269" r:id="rId18"/>
    <p:sldId id="270" r:id="rId19"/>
    <p:sldId id="271" r:id="rId20"/>
    <p:sldId id="272" r:id="rId21"/>
    <p:sldId id="280" r:id="rId22"/>
    <p:sldId id="279"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94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8"/>
    <p:restoredTop sz="94689"/>
  </p:normalViewPr>
  <p:slideViewPr>
    <p:cSldViewPr snapToGrid="0" snapToObjects="1">
      <p:cViewPr varScale="1">
        <p:scale>
          <a:sx n="147" d="100"/>
          <a:sy n="147" d="100"/>
        </p:scale>
        <p:origin x="3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5:55.453"/>
    </inkml:context>
    <inkml:brush xml:id="br0">
      <inkml:brushProperty name="width" value="0.05" units="cm"/>
      <inkml:brushProperty name="height" value="0.05" units="cm"/>
      <inkml:brushProperty name="color" value="#33CCFF"/>
    </inkml:brush>
  </inkml:definitions>
  <inkml:trace contextRef="#ctx0" brushRef="#br0">0 506 24575,'74'-21'0,"-49"16"0,50-18 0,-56 13 0,-6 2 0,25-12 0,-24 12 0,16-5 0,-16 6 0,0 0 0,0 0 0,-4 0 0,3 0 0,-6 1 0,3-1 0,-1 0 0,-2 1 0,3 2 0,-4-1 0,0 1 0,1 1 0,2-3 0,-3 2 0,3-2 0,-2 3 0,-1-3 0,4 2 0,-3-2 0,6-1 0,-3 0 0,1-3 0,2 2 0,-6-1 0,3 5 0,-4-2 0,0 6 0,0-6 0,1 5 0,-1-4 0,0 4 0,-3-5 0,2 6 0,-4-6 0,4 5 0,-4-4 0,5 4 0,-6-4 0,6 4 0,-3-5 0,1 3 0,2-7 0,-3 3 0,4-3 0,-1 4 0,0 0 0,-2-1 0,1 1 0,-2 0 0,3 0 0,0 0 0,0 0 0,-1 0 0,1 1 0,-3-1 0,3 2 0,-6-1 0,6 4 0,-5-5 0,4 6 0,-4-5 0,4 4 0,-4-4 0,4 4 0,-4-4 0,4 4 0,-4-4 0,4 4 0,-5-4 0,5 5 0,-4-5 0,4 4 0,-4-4 0,4 4 0,-4-4 0,4 4 0,-5-4 0,6 5 0,-6-6 0,5 3 0,-4-3 0,4 3 0,-4-2 0,1 4 0,-2-2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472"/>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915"/>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41.038"/>
    </inkml:context>
    <inkml:brush xml:id="br0">
      <inkml:brushProperty name="width" value="0.2" units="cm"/>
      <inkml:brushProperty name="height" value="0.2" units="cm"/>
      <inkml:brushProperty name="color" value="#33CCFF"/>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54.421"/>
    </inkml:context>
    <inkml:brush xml:id="br0">
      <inkml:brushProperty name="width" value="0.2" units="cm"/>
      <inkml:brushProperty name="height" value="0.2" units="cm"/>
      <inkml:brushProperty name="color" value="#FF0066"/>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56.518"/>
    </inkml:context>
    <inkml:brush xml:id="br0">
      <inkml:brushProperty name="width" value="0.2" units="cm"/>
      <inkml:brushProperty name="height" value="0.2" units="cm"/>
      <inkml:brushProperty name="color" value="#FF0066"/>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03.691"/>
    </inkml:context>
    <inkml:brush xml:id="br0">
      <inkml:brushProperty name="width" value="0.05" units="cm"/>
      <inkml:brushProperty name="height" value="0.05" units="cm"/>
      <inkml:brushProperty name="color" value="#33CCFF"/>
    </inkml:brush>
  </inkml:definitions>
  <inkml:trace contextRef="#ctx0" brushRef="#br0">0 1 24575,'0'27'0,"0"6"0,0 2 0,0 3 0,0-10 0,0-1 0,0 4 0,0-10 0,0 2 0,0-14 0,0-2 0,0-1 0,0 0 0,0 0 0,0 1 0,3-1 0,-2-1 0,1 5 0,-2 4 0,0 1 0,0 6 0,0-6 0,0 7 0,0-4 0,0 1 0,0 3 0,0-7 0,0 2 0,0-6 0,0 2 0,0-6 0,0 2 0,0-2 0,0-1 0,0 0 0,0 0 0,0 1 0,0-1 0,0 3 0,0-2 0,3 6 0,-2-6 0,2 6 0,0-6 0,-2 3 0,1-4 0,1-2 0,-2 1 0,4-4 0,-4 2 0,1-3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0.114"/>
    </inkml:context>
    <inkml:brush xml:id="br0">
      <inkml:brushProperty name="width" value="0.05" units="cm"/>
      <inkml:brushProperty name="height" value="0.05" units="cm"/>
      <inkml:brushProperty name="color" value="#33CCFF"/>
    </inkml:brush>
  </inkml:definitions>
  <inkml:trace contextRef="#ctx0" brushRef="#br0">1 0 24575,'0'44'0,"0"10"0,4 5 0,2 26-820,5-2 820,-3-31 0,1 1 0,3 30 0,-4-33 0,0 0 0,2 26 0,1 12 0,-5-21 202,3-10-202,-8-18 0,3-5 0,-4-7 0,0-8 0,0-5 618,0-5-618,0-2 0,0-4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1.665"/>
    </inkml:context>
    <inkml:brush xml:id="br0">
      <inkml:brushProperty name="width" value="0.05" units="cm"/>
      <inkml:brushProperty name="height" value="0.05" units="cm"/>
      <inkml:brushProperty name="color" value="#33CCFF"/>
    </inkml:brush>
  </inkml:definitions>
  <inkml:trace contextRef="#ctx0" brushRef="#br0">1 0 24575,'0'36'0,"0"7"0,0 14 0,0 9 0,0 5 0,2-12 0,0 2 0,4 37 0,-1-1 0,0 0 0,6-5 0,-8-28 0,-1-6 0,2-20 0,-4-14 0,0-2 0,0-11 0,0-2 0,0-2 0,0-1 0,3-3 0,-3 0 0,3-3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3.127"/>
    </inkml:context>
    <inkml:brush xml:id="br0">
      <inkml:brushProperty name="width" value="0.05" units="cm"/>
      <inkml:brushProperty name="height" value="0.05" units="cm"/>
      <inkml:brushProperty name="color" value="#33CCFF"/>
    </inkml:brush>
  </inkml:definitions>
  <inkml:trace contextRef="#ctx0" brushRef="#br0">1 0 24575,'0'23'0,"0"17"0,0 19 0,0 7 0,0 4 0,0-18 0,0 1 0,0 43 0,0-38 0,0-1 0,0 30 0,0-7 0,0-24 0,0-2 0,0-34 0,0-3 0,0-10 0,0 3 0,0-7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7.953"/>
    </inkml:context>
    <inkml:brush xml:id="br0">
      <inkml:brushProperty name="width" value="0.05" units="cm"/>
      <inkml:brushProperty name="height" value="0.05" units="cm"/>
      <inkml:brushProperty name="color" value="#33CCFF"/>
    </inkml:brush>
  </inkml:definitions>
  <inkml:trace contextRef="#ctx0" brushRef="#br0">34 0 24575,'0'33'0,"0"16"0,0-1 0,0 6 0,0 2 0,-4-8 0,3 16 0,-7-13 0,7-1 0,-7-10 0,7-2 0,-2-10 0,0-4 0,2-7 0,-2-3 0,3-3 0,0-2 0,0-3 0,0-2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2.225"/>
    </inkml:context>
    <inkml:brush xml:id="br0">
      <inkml:brushProperty name="width" value="0.05" units="cm"/>
      <inkml:brushProperty name="height" value="0.05" units="cm"/>
      <inkml:brushProperty name="color" value="#33CCFF"/>
    </inkml:brush>
  </inkml:definitions>
  <inkml:trace contextRef="#ctx0" brushRef="#br0">46 0 24575,'0'12'0,"-4"10"0,3 2 0,-6 4 0,3 0 0,-7 6 0,6-12 0,-5 8 0,10-16 0,-4-3 0,4 1 0,0-1 0,0 7 0,0 0 0,0 5 0,0 4 0,0-3 0,0 8 0,0-4 0,0 1 0,0-2 0,0-4 0,0-5 0,0 0 0,0-7 0,0-2 0,3-3 0,-2 1 0,2-1 0,-1 0 0,2 0 0,2 0 0,0 1 0,1 2 0,0 2 0,2-1 0,2 3 0,3-2 0,0 0 0,0 2 0,-1-5 0,-2 1 0,2-2 0,-3 0 0,1-4 0,-2 1 0,-3-4 0,1 0 0,-1 0 0,0 0 0,0 0 0,1 0 0,-1 0 0,0 0 0,0 0 0,0 0 0,1 0 0,-1 0 0,0 0 0,0 0 0,0 0 0,4 0 0,-3 0 0,3 0 0,-4 0 0,0-3 0,0 2 0,1-5 0,-1 6 0,0-6 0,0 5 0,1-1 0,-1-1 0,0-1 0,0 1 0,-3-2 0,3 1 0,-3 1 0,3-3 0,1 2 0,-1-2 0,0 0 0,0-1 0,1-2 0,0-2 0,-1 1 0,1 0 0,-1 0 0,1 3 0,-1-3 0,0 4 0,-2 0 0,-2 0 0,1 2 0,-2-2 0,2 3 0,-3-3 0,2 0 0,-1-1 0,2 1 0,-3 0 0,0-1 0,0 1 0,0 0 0,0-1 0,0 1 0,0 0 0,0 0 0,0-1 0,0 1 0,0 0 0,0-1 0,0 1 0,0 0 0,0-4 0,0 3 0,0-6 0,0 3 0,0-4 0,-3 0 0,2 0 0,-5 0 0,5-4 0,-2 3 0,0 1 0,2 1 0,-2 2 0,1 1 0,1-3 0,-2 6 0,0-3 0,3 4 0,-3-1 0,0-2 0,2 2 0,-5-6 0,2 2 0,-3-3 0,0-4 0,-4 3 0,0-6 0,0 6 0,-4-7 0,8 7 0,-4 1 0,5 4 0,-1 4 0,1-1 0,0 4 0,0 0 0,0 3 0,-1 0 0,1 0 0,0 0 0,-1 0 0,1 0 0,0 0 0,-1 0 0,-2 0 0,-6 0 0,0 0 0,-6 0 0,2 0 0,0 0 0,1 0 0,4 0 0,4 0 0,0-3 0,4 3 0,-1-3 0,1 3 0,0 0 0,0 0 0,1 0 0,-1 0 0,0 0 0,3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9.291"/>
    </inkml:context>
    <inkml:brush xml:id="br0">
      <inkml:brushProperty name="width" value="0.05" units="cm"/>
      <inkml:brushProperty name="height" value="0.05" units="cm"/>
      <inkml:brushProperty name="color" value="#33CCFF"/>
    </inkml:brush>
  </inkml:definitions>
  <inkml:trace contextRef="#ctx0" brushRef="#br0">8 0 24575,'0'23'0,"0"4"0,0 18 0,0 11 0,0 11 0,0 21 0,0-17 0,0 12 0,0-16 0,0 0 0,0 3 0,0-12 0,0-7 0,0-6 0,-3-11 0,2-7 0,-3-8 0,4-5 0,0-4 0,0-4 0,0 0 0,0-2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1.416"/>
    </inkml:context>
    <inkml:brush xml:id="br0">
      <inkml:brushProperty name="width" value="0.05" units="cm"/>
      <inkml:brushProperty name="height" value="0.05" units="cm"/>
      <inkml:brushProperty name="color" value="#33CCFF"/>
    </inkml:brush>
  </inkml:definitions>
  <inkml:trace contextRef="#ctx0" brushRef="#br0">1 1 24575,'0'18'0,"0"2"0,0 13 0,0-4 0,0 3 0,0-4 0,0 5 0,0-5 0,0-4 0,0-7 0,0-6 0,0-2 0,0-2 0,0-1 0,0 0 0,0 0 0,0 0 0,0 0 0,0 0 0,0-3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2.664"/>
    </inkml:context>
    <inkml:brush xml:id="br0">
      <inkml:brushProperty name="width" value="0.05" units="cm"/>
      <inkml:brushProperty name="height" value="0.05" units="cm"/>
      <inkml:brushProperty name="color" value="#33CCFF"/>
    </inkml:brush>
  </inkml:definitions>
  <inkml:trace contextRef="#ctx0" brushRef="#br0">1 1 24575,'0'27'0,"0"1"0,0 5 0,0 5 0,0 7 0,0 1 0,4 5 0,-3-7 0,3 1 0,-4-6 0,0-5 0,0-11 0,0-5 0,0-4 0,0-4 0,0 0 0,0-4 0,0 0 0,0-3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3.419"/>
    </inkml:context>
    <inkml:brush xml:id="br0">
      <inkml:brushProperty name="width" value="0.05" units="cm"/>
      <inkml:brushProperty name="height" value="0.05" units="cm"/>
      <inkml:brushProperty name="color" value="#33CCFF"/>
    </inkml:brush>
  </inkml:definitions>
  <inkml:trace contextRef="#ctx0" brushRef="#br0">1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4.733"/>
    </inkml:context>
    <inkml:brush xml:id="br0">
      <inkml:brushProperty name="width" value="0.05" units="cm"/>
      <inkml:brushProperty name="height" value="0.05" units="cm"/>
      <inkml:brushProperty name="color" value="#33CCFF"/>
    </inkml:brush>
  </inkml:definitions>
  <inkml:trace contextRef="#ctx0" brushRef="#br0">0 0 24575,'0'18'0,"0"-2"0,0 16 0,0-8 0,0 8 0,0 6 0,0-11 0,0 6 0,0-20 0,0-2 0,0-2 0,0-2 0,0-1 0,0-3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9.001"/>
    </inkml:context>
    <inkml:brush xml:id="br0">
      <inkml:brushProperty name="width" value="0.05" units="cm"/>
      <inkml:brushProperty name="height" value="0.05" units="cm"/>
      <inkml:brushProperty name="color" value="#33CCFF"/>
    </inkml:brush>
  </inkml:definitions>
  <inkml:trace contextRef="#ctx0" brushRef="#br0">1 0 24575,'35'0'0,"4"0"0,24 0 0,-15 4 0,19 6 0,27 16 0,-30-8 0,20 7 0,-56-17 0,-10-1 0,-3 0 0,-6-3 0,-2-1 0,-1-3 0,0 0 0,-3 2 0,0-1 0,-3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30.339"/>
    </inkml:context>
    <inkml:brush xml:id="br0">
      <inkml:brushProperty name="width" value="0.05" units="cm"/>
      <inkml:brushProperty name="height" value="0.05" units="cm"/>
      <inkml:brushProperty name="color" value="#33CCFF"/>
    </inkml:brush>
  </inkml:definitions>
  <inkml:trace contextRef="#ctx0" brushRef="#br0">0 0 24575,'32'0'0,"3"0"0,9 0 0,20 0 0,-14 4 0,25-3 0,-8 8 0,0-4 0,11 6 0,-19-2 0,-1 1 0,-8-5 0,-10 3 0,-2-4 0,-10 1 0,-1 2 0,-8-6 0,3 2 0,-8-3 0,4 0 0,-4 3 0,-4-2 0,0 2 0,-4-3 0,0 0 0,0 0 0,1 0 0,-1 3 0,-3-3 0,0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31.833"/>
    </inkml:context>
    <inkml:brush xml:id="br0">
      <inkml:brushProperty name="width" value="0.05" units="cm"/>
      <inkml:brushProperty name="height" value="0.05" units="cm"/>
      <inkml:brushProperty name="color" value="#33CCFF"/>
    </inkml:brush>
  </inkml:definitions>
  <inkml:trace contextRef="#ctx0" brushRef="#br0">0 1 24575,'30'0'0,"6"0"0,16 0 0,8 0 0,12 0 0,-13 4 0,10 1 0,-16 5 0,5-5 0,-13 3 0,-7-7 0,-9 3 0,-6-1 0,-9-2 0,-1 2 0,-6-3 0,3 0 0,-7 2 0,2-1 0,-4 4 0,4-2 0,-4 3 0,1-3 0,-2-1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9T02:36:57.831"/>
    </inkml:context>
    <inkml:brush xml:id="br0">
      <inkml:brushProperty name="width" value="0.2" units="cm"/>
      <inkml:brushProperty name="height" value="0.2" units="cm"/>
      <inkml:brushProperty name="color" value="#FF0066"/>
    </inkml:brush>
  </inkml:definitions>
  <inkml:trace contextRef="#ctx0" brushRef="#br0">0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9T02:37:00.804"/>
    </inkml:context>
    <inkml:brush xml:id="br0">
      <inkml:brushProperty name="width" value="0.2" units="cm"/>
      <inkml:brushProperty name="height" value="0.2" units="cm"/>
      <inkml:brushProperty name="color" value="#FF0066"/>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4.385"/>
    </inkml:context>
    <inkml:brush xml:id="br0">
      <inkml:brushProperty name="width" value="0.05" units="cm"/>
      <inkml:brushProperty name="height" value="0.05" units="cm"/>
      <inkml:brushProperty name="color" value="#33CCFF"/>
    </inkml:brush>
  </inkml:definitions>
  <inkml:trace contextRef="#ctx0" brushRef="#br0">1 38 24575,'27'0'0,"1"0"0,5 0 0,0 0 0,-9 0 0,2 0 0,-14 0 0,5 0 0,-10 0 0,2 0 0,-3 0 0,0 0 0,0 0 0,0 0 0,0 0 0,0 0 0,-1 0 0,1-3 0,0 2 0,0-1 0,0 2 0,0 0 0,1 0 0,-1 0 0,0-3 0,0 2 0,0-2 0,-2 0 0,1 3 0,-2-3 0,3 3 0,0 0 0,0 0 0,-1 0 0,-1-3 0,1 2 0,-2-1 0,3-1 0,1 2 0,-2-1 0,-1-1 0,-2 2 0,-2-2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21.106"/>
    </inkml:context>
    <inkml:brush xml:id="br0">
      <inkml:brushProperty name="width" value="0.05" units="cm"/>
      <inkml:brushProperty name="height" value="0.05" units="cm"/>
      <inkml:brushProperty name="color" value="#33CCFF"/>
    </inkml:brush>
  </inkml:definitions>
  <inkml:trace contextRef="#ctx0" brushRef="#br0">142 1 24575,'0'23'0,"0"24"0,0-14 0,0 20 0,0-24 0,0 4 0,0-9 0,0 1 0,-3-7 0,3 0 0,-4 6 0,1 1 0,-1 3 0,-7 15 0,6-19 0,-8 26 0,8-36 0,-4 13 0,5-20 0,-4 5 0,4-6 0,-5-2 0,6 1 0,-3-4 0,3 1 0,-4-2 0,1 0 0,0 0 0,3 3 0,-2-2 0,2 1 0,-3-2 0,0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23.956"/>
    </inkml:context>
    <inkml:brush xml:id="br0">
      <inkml:brushProperty name="width" value="0.05" units="cm"/>
      <inkml:brushProperty name="height" value="0.05" units="cm"/>
      <inkml:brushProperty name="color" value="#33CCFF"/>
    </inkml:brush>
  </inkml:definitions>
  <inkml:trace contextRef="#ctx0" brushRef="#br0">1 24 24575,'23'0'0,"8"0"0,3-3 0,14-2 0,-17-3 0,13 3 0,-27 2 0,2 3 0,-12 0 0,-1 0 0,0 0 0,0 0 0,0 0 0,0 0 0,0 0 0,0 0 0,0 0 0,-3 3 0,2 0 0,-1 4 0,-1-1 0,3 0 0,-3 0 0,3 0 0,-2 0 0,1 1 0,-4-1 0,2 0 0,-3 0 0,3 0 0,-3 1 0,3-1 0,-3 0 0,0 0 0,0 4 0,0-3 0,0 3 0,0-4 0,0 3 0,0-2 0,0 3 0,0 0 0,-3 0 0,-1 1 0,-2-2 0,-4 1 0,3-3 0,-3 6 0,4-6 0,-1 2 0,1-2 0,-1-1 0,1 0 0,0 0 0,2 0 0,-1 1 0,1-1 0,-2 0 0,3 0 0,-3-3 0,5 3 0,-4-5 0,4 4 0,-4-1 0,1 2 0,-2 0 0,0 0 0,-1 0 0,1 0 0,0 1 0,-1-4 0,1 3 0,0-3 0,-1 1 0,1 1 0,0-4 0,-1 4 0,1-4 0,3 5 0,-3-6 0,3 3 0,-4 0 0,1-2 0,0 1 0,0 1 0,-1-2 0,1 1 0,0-2 0,0 0 0,3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9.254"/>
    </inkml:context>
    <inkml:brush xml:id="br0">
      <inkml:brushProperty name="width" value="0.05" units="cm"/>
      <inkml:brushProperty name="height" value="0.05" units="cm"/>
      <inkml:brushProperty name="color" value="#33CCFF"/>
    </inkml:brush>
  </inkml:definitions>
  <inkml:trace contextRef="#ctx0" brushRef="#br0">1 1 24575,'0'6'0,"0"0"0,0 0 0,0 0 0,0 0 0,3-3 0,0 0 0,2-3 0,1 0 0,-3-3 0,0 0 0,-3-3 0,0 3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9.739"/>
    </inkml:context>
    <inkml:brush xml:id="br0">
      <inkml:brushProperty name="width" value="0.05" units="cm"/>
      <inkml:brushProperty name="height" value="0.05" units="cm"/>
      <inkml:brushProperty name="color" value="#33CCFF"/>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39.543"/>
    </inkml:context>
    <inkml:brush xml:id="br0">
      <inkml:brushProperty name="width" value="0.2" units="cm"/>
      <inkml:brushProperty name="height" value="0.2" units="cm"/>
      <inkml:brushProperty name="color" value="#33CCFF"/>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300"/>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4a4e9dfd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4a4e9dfd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4a4e9dfd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4a4e9dfd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4a4e9dfd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4a4e9dfd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44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648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4a4e9dfd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4a4e9dfd5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4a4e9dfd5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4a4e9dfd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4a4e9dfd5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4a4e9dfd5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4a4e9df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4a4e9df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8567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6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01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4a4e9dfd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4a4e9dfd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4a4e9df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4a4e9df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173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6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1600"/>
              </a:spcBef>
              <a:spcAft>
                <a:spcPts val="0"/>
              </a:spcAft>
              <a:buClr>
                <a:schemeClr val="lt1"/>
              </a:buClr>
              <a:buSzPts val="1800"/>
              <a:buChar char="○"/>
              <a:defRPr/>
            </a:lvl2pPr>
            <a:lvl3pPr marL="1371600" lvl="2" indent="-342900" algn="l" rtl="0">
              <a:lnSpc>
                <a:spcPct val="90000"/>
              </a:lnSpc>
              <a:spcBef>
                <a:spcPts val="1600"/>
              </a:spcBef>
              <a:spcAft>
                <a:spcPts val="0"/>
              </a:spcAft>
              <a:buClr>
                <a:schemeClr val="lt1"/>
              </a:buClr>
              <a:buSzPts val="1800"/>
              <a:buChar char="■"/>
              <a:defRPr/>
            </a:lvl3pPr>
            <a:lvl4pPr marL="1828800" lvl="3" indent="-342900" algn="l" rtl="0">
              <a:lnSpc>
                <a:spcPct val="90000"/>
              </a:lnSpc>
              <a:spcBef>
                <a:spcPts val="1600"/>
              </a:spcBef>
              <a:spcAft>
                <a:spcPts val="0"/>
              </a:spcAft>
              <a:buClr>
                <a:schemeClr val="lt1"/>
              </a:buClr>
              <a:buSzPts val="1800"/>
              <a:buChar char="●"/>
              <a:defRPr/>
            </a:lvl4pPr>
            <a:lvl5pPr marL="2286000" lvl="4" indent="-342900" algn="l" rtl="0">
              <a:lnSpc>
                <a:spcPct val="90000"/>
              </a:lnSpc>
              <a:spcBef>
                <a:spcPts val="1600"/>
              </a:spcBef>
              <a:spcAft>
                <a:spcPts val="0"/>
              </a:spcAft>
              <a:buClr>
                <a:schemeClr val="lt1"/>
              </a:buClr>
              <a:buSzPts val="1800"/>
              <a:buChar char="○"/>
              <a:defRPr/>
            </a:lvl5pPr>
            <a:lvl6pPr marL="2743200" lvl="5" indent="-342900" algn="l" rtl="0">
              <a:lnSpc>
                <a:spcPct val="90000"/>
              </a:lnSpc>
              <a:spcBef>
                <a:spcPts val="1600"/>
              </a:spcBef>
              <a:spcAft>
                <a:spcPts val="0"/>
              </a:spcAft>
              <a:buClr>
                <a:schemeClr val="lt1"/>
              </a:buClr>
              <a:buSzPts val="1800"/>
              <a:buChar char="■"/>
              <a:defRPr/>
            </a:lvl6pPr>
            <a:lvl7pPr marL="3200400" lvl="6" indent="-342900" algn="l" rtl="0">
              <a:lnSpc>
                <a:spcPct val="90000"/>
              </a:lnSpc>
              <a:spcBef>
                <a:spcPts val="1600"/>
              </a:spcBef>
              <a:spcAft>
                <a:spcPts val="0"/>
              </a:spcAft>
              <a:buClr>
                <a:schemeClr val="lt1"/>
              </a:buClr>
              <a:buSzPts val="1800"/>
              <a:buChar char="●"/>
              <a:defRPr/>
            </a:lvl7pPr>
            <a:lvl8pPr marL="3657600" lvl="7" indent="-342900" algn="l" rtl="0">
              <a:lnSpc>
                <a:spcPct val="90000"/>
              </a:lnSpc>
              <a:spcBef>
                <a:spcPts val="1600"/>
              </a:spcBef>
              <a:spcAft>
                <a:spcPts val="0"/>
              </a:spcAft>
              <a:buClr>
                <a:schemeClr val="lt1"/>
              </a:buClr>
              <a:buSzPts val="1800"/>
              <a:buChar char="○"/>
              <a:defRPr/>
            </a:lvl8pPr>
            <a:lvl9pPr marL="4114800" lvl="8" indent="-342900" algn="l" rtl="0">
              <a:lnSpc>
                <a:spcPct val="90000"/>
              </a:lnSpc>
              <a:spcBef>
                <a:spcPts val="1600"/>
              </a:spcBef>
              <a:spcAft>
                <a:spcPts val="1600"/>
              </a:spcAft>
              <a:buClr>
                <a:schemeClr val="lt1"/>
              </a:buClr>
              <a:buSzPts val="1800"/>
              <a:buChar char="■"/>
              <a:defRPr/>
            </a:lvl9pPr>
          </a:lstStyle>
          <a:p>
            <a:endParaRPr/>
          </a:p>
        </p:txBody>
      </p:sp>
      <p:sp>
        <p:nvSpPr>
          <p:cNvPr id="53" name="Google Shape;5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0"/>
              </a:spcBef>
              <a:spcAft>
                <a:spcPts val="0"/>
              </a:spcAft>
              <a:buClr>
                <a:schemeClr val="dk1"/>
              </a:buClr>
              <a:buSzPts val="1900"/>
              <a:buChar char="○"/>
              <a:defRPr>
                <a:solidFill>
                  <a:schemeClr val="dk1"/>
                </a:solidFill>
              </a:defRPr>
            </a:lvl2pPr>
            <a:lvl3pPr marL="1371600" lvl="2" indent="-349250">
              <a:spcBef>
                <a:spcPts val="0"/>
              </a:spcBef>
              <a:spcAft>
                <a:spcPts val="0"/>
              </a:spcAft>
              <a:buClr>
                <a:schemeClr val="dk1"/>
              </a:buClr>
              <a:buSzPts val="1900"/>
              <a:buChar char="■"/>
              <a:defRPr>
                <a:solidFill>
                  <a:schemeClr val="dk1"/>
                </a:solidFill>
              </a:defRPr>
            </a:lvl3pPr>
            <a:lvl4pPr marL="1828800" lvl="3" indent="-349250">
              <a:spcBef>
                <a:spcPts val="0"/>
              </a:spcBef>
              <a:spcAft>
                <a:spcPts val="0"/>
              </a:spcAft>
              <a:buClr>
                <a:schemeClr val="dk1"/>
              </a:buClr>
              <a:buSzPts val="1900"/>
              <a:buChar char="●"/>
              <a:defRPr>
                <a:solidFill>
                  <a:schemeClr val="dk1"/>
                </a:solidFill>
              </a:defRPr>
            </a:lvl4pPr>
            <a:lvl5pPr marL="2286000" lvl="4" indent="-349250">
              <a:spcBef>
                <a:spcPts val="0"/>
              </a:spcBef>
              <a:spcAft>
                <a:spcPts val="0"/>
              </a:spcAft>
              <a:buClr>
                <a:schemeClr val="dk1"/>
              </a:buClr>
              <a:buSzPts val="1900"/>
              <a:buChar char="○"/>
              <a:defRPr>
                <a:solidFill>
                  <a:schemeClr val="dk1"/>
                </a:solidFill>
              </a:defRPr>
            </a:lvl5pPr>
            <a:lvl6pPr marL="2743200" lvl="5" indent="-349250">
              <a:spcBef>
                <a:spcPts val="0"/>
              </a:spcBef>
              <a:spcAft>
                <a:spcPts val="0"/>
              </a:spcAft>
              <a:buClr>
                <a:schemeClr val="dk1"/>
              </a:buClr>
              <a:buSzPts val="1900"/>
              <a:buChar char="■"/>
              <a:defRPr>
                <a:solidFill>
                  <a:schemeClr val="dk1"/>
                </a:solidFill>
              </a:defRPr>
            </a:lvl6pPr>
            <a:lvl7pPr marL="3200400" lvl="6" indent="-349250">
              <a:spcBef>
                <a:spcPts val="0"/>
              </a:spcBef>
              <a:spcAft>
                <a:spcPts val="0"/>
              </a:spcAft>
              <a:buClr>
                <a:schemeClr val="dk1"/>
              </a:buClr>
              <a:buSzPts val="1900"/>
              <a:buChar char="●"/>
              <a:defRPr>
                <a:solidFill>
                  <a:schemeClr val="dk1"/>
                </a:solidFill>
              </a:defRPr>
            </a:lvl7pPr>
            <a:lvl8pPr marL="3657600" lvl="7" indent="-349250">
              <a:spcBef>
                <a:spcPts val="0"/>
              </a:spcBef>
              <a:spcAft>
                <a:spcPts val="0"/>
              </a:spcAft>
              <a:buClr>
                <a:schemeClr val="dk1"/>
              </a:buClr>
              <a:buSzPts val="1900"/>
              <a:buChar char="○"/>
              <a:defRPr>
                <a:solidFill>
                  <a:schemeClr val="dk1"/>
                </a:solidFill>
              </a:defRPr>
            </a:lvl8pPr>
            <a:lvl9pPr marL="4114800" lvl="8" indent="-349250">
              <a:spcBef>
                <a:spcPts val="0"/>
              </a:spcBef>
              <a:spcAft>
                <a:spcPts val="0"/>
              </a:spcAft>
              <a:buClr>
                <a:schemeClr val="dk1"/>
              </a:buClr>
              <a:buSzPts val="1900"/>
              <a:buChar char="■"/>
              <a:defRPr>
                <a:solidFill>
                  <a:schemeClr val="dk1"/>
                </a:solidFill>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0"/>
              </a:spcBef>
              <a:spcAft>
                <a:spcPts val="0"/>
              </a:spcAft>
              <a:buClr>
                <a:schemeClr val="lt2"/>
              </a:buClr>
              <a:buSzPts val="1900"/>
              <a:buChar char="○"/>
              <a:defRPr sz="1900">
                <a:solidFill>
                  <a:schemeClr val="lt2"/>
                </a:solidFill>
              </a:defRPr>
            </a:lvl2pPr>
            <a:lvl3pPr marL="1371600" lvl="2" indent="-349250">
              <a:lnSpc>
                <a:spcPct val="115000"/>
              </a:lnSpc>
              <a:spcBef>
                <a:spcPts val="0"/>
              </a:spcBef>
              <a:spcAft>
                <a:spcPts val="0"/>
              </a:spcAft>
              <a:buClr>
                <a:schemeClr val="lt2"/>
              </a:buClr>
              <a:buSzPts val="1900"/>
              <a:buChar char="■"/>
              <a:defRPr sz="1900">
                <a:solidFill>
                  <a:schemeClr val="lt2"/>
                </a:solidFill>
              </a:defRPr>
            </a:lvl3pPr>
            <a:lvl4pPr marL="1828800" lvl="3" indent="-349250">
              <a:lnSpc>
                <a:spcPct val="115000"/>
              </a:lnSpc>
              <a:spcBef>
                <a:spcPts val="0"/>
              </a:spcBef>
              <a:spcAft>
                <a:spcPts val="0"/>
              </a:spcAft>
              <a:buClr>
                <a:schemeClr val="lt2"/>
              </a:buClr>
              <a:buSzPts val="1900"/>
              <a:buChar char="●"/>
              <a:defRPr sz="1900">
                <a:solidFill>
                  <a:schemeClr val="lt2"/>
                </a:solidFill>
              </a:defRPr>
            </a:lvl4pPr>
            <a:lvl5pPr marL="2286000" lvl="4" indent="-349250">
              <a:lnSpc>
                <a:spcPct val="115000"/>
              </a:lnSpc>
              <a:spcBef>
                <a:spcPts val="0"/>
              </a:spcBef>
              <a:spcAft>
                <a:spcPts val="0"/>
              </a:spcAft>
              <a:buClr>
                <a:schemeClr val="lt2"/>
              </a:buClr>
              <a:buSzPts val="1900"/>
              <a:buChar char="○"/>
              <a:defRPr sz="1900">
                <a:solidFill>
                  <a:schemeClr val="lt2"/>
                </a:solidFill>
              </a:defRPr>
            </a:lvl5pPr>
            <a:lvl6pPr marL="2743200" lvl="5" indent="-349250">
              <a:lnSpc>
                <a:spcPct val="115000"/>
              </a:lnSpc>
              <a:spcBef>
                <a:spcPts val="0"/>
              </a:spcBef>
              <a:spcAft>
                <a:spcPts val="0"/>
              </a:spcAft>
              <a:buClr>
                <a:schemeClr val="lt2"/>
              </a:buClr>
              <a:buSzPts val="1900"/>
              <a:buChar char="■"/>
              <a:defRPr sz="1900">
                <a:solidFill>
                  <a:schemeClr val="lt2"/>
                </a:solidFill>
              </a:defRPr>
            </a:lvl6pPr>
            <a:lvl7pPr marL="3200400" lvl="6" indent="-349250">
              <a:lnSpc>
                <a:spcPct val="115000"/>
              </a:lnSpc>
              <a:spcBef>
                <a:spcPts val="0"/>
              </a:spcBef>
              <a:spcAft>
                <a:spcPts val="0"/>
              </a:spcAft>
              <a:buClr>
                <a:schemeClr val="lt2"/>
              </a:buClr>
              <a:buSzPts val="1900"/>
              <a:buChar char="●"/>
              <a:defRPr sz="1900">
                <a:solidFill>
                  <a:schemeClr val="lt2"/>
                </a:solidFill>
              </a:defRPr>
            </a:lvl7pPr>
            <a:lvl8pPr marL="3657600" lvl="7" indent="-349250">
              <a:lnSpc>
                <a:spcPct val="115000"/>
              </a:lnSpc>
              <a:spcBef>
                <a:spcPts val="0"/>
              </a:spcBef>
              <a:spcAft>
                <a:spcPts val="0"/>
              </a:spcAft>
              <a:buClr>
                <a:schemeClr val="lt2"/>
              </a:buClr>
              <a:buSzPts val="1900"/>
              <a:buChar char="○"/>
              <a:defRPr sz="1900">
                <a:solidFill>
                  <a:schemeClr val="lt2"/>
                </a:solidFill>
              </a:defRPr>
            </a:lvl8pPr>
            <a:lvl9pPr marL="4114800" lvl="8" indent="-349250">
              <a:lnSpc>
                <a:spcPct val="115000"/>
              </a:lnSpc>
              <a:spcBef>
                <a:spcPts val="0"/>
              </a:spcBef>
              <a:spcAft>
                <a:spcPts val="0"/>
              </a:spcAft>
              <a:buClr>
                <a:schemeClr val="lt2"/>
              </a:buClr>
              <a:buSzPts val="1900"/>
              <a:buChar char="■"/>
              <a:defRPr sz="1900">
                <a:solidFill>
                  <a:schemeClr val="lt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1.png"/><Relationship Id="rId39" Type="http://schemas.openxmlformats.org/officeDocument/2006/relationships/image" Target="../media/image17.png"/><Relationship Id="rId21" Type="http://schemas.openxmlformats.org/officeDocument/2006/relationships/customXml" Target="../ink/ink9.xml"/><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21.png"/><Relationship Id="rId50" Type="http://schemas.openxmlformats.org/officeDocument/2006/relationships/customXml" Target="../ink/ink26.xml"/><Relationship Id="rId55"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8.png"/><Relationship Id="rId29" Type="http://schemas.openxmlformats.org/officeDocument/2006/relationships/image" Target="../media/image12.png"/><Relationship Id="rId11" Type="http://schemas.openxmlformats.org/officeDocument/2006/relationships/image" Target="../media/image5.png"/><Relationship Id="rId24" Type="http://schemas.openxmlformats.org/officeDocument/2006/relationships/customXml" Target="../ink/ink12.xml"/><Relationship Id="rId32" Type="http://schemas.openxmlformats.org/officeDocument/2006/relationships/customXml" Target="../ink/ink17.xml"/><Relationship Id="rId37" Type="http://schemas.openxmlformats.org/officeDocument/2006/relationships/image" Target="../media/image16.png"/><Relationship Id="rId40" Type="http://schemas.openxmlformats.org/officeDocument/2006/relationships/customXml" Target="../ink/ink21.xml"/><Relationship Id="rId45" Type="http://schemas.openxmlformats.org/officeDocument/2006/relationships/image" Target="../media/image20.png"/><Relationship Id="rId53" Type="http://schemas.openxmlformats.org/officeDocument/2006/relationships/image" Target="../media/image24.png"/><Relationship Id="rId5" Type="http://schemas.openxmlformats.org/officeDocument/2006/relationships/image" Target="../media/image25.png"/><Relationship Id="rId10" Type="http://schemas.openxmlformats.org/officeDocument/2006/relationships/customXml" Target="../ink/ink4.xml"/><Relationship Id="rId19" Type="http://schemas.openxmlformats.org/officeDocument/2006/relationships/customXml" Target="../ink/ink8.xml"/><Relationship Id="rId31" Type="http://schemas.openxmlformats.org/officeDocument/2006/relationships/image" Target="../media/image13.png"/><Relationship Id="rId44" Type="http://schemas.openxmlformats.org/officeDocument/2006/relationships/customXml" Target="../ink/ink23.xml"/><Relationship Id="rId52" Type="http://schemas.openxmlformats.org/officeDocument/2006/relationships/customXml" Target="../ink/ink27.xml"/><Relationship Id="rId4" Type="http://schemas.openxmlformats.org/officeDocument/2006/relationships/customXml" Target="../ink/ink1.xml"/><Relationship Id="rId9" Type="http://schemas.openxmlformats.org/officeDocument/2006/relationships/image" Target="../media/image4.png"/><Relationship Id="rId14" Type="http://schemas.openxmlformats.org/officeDocument/2006/relationships/image" Target="../media/image7.png"/><Relationship Id="rId22" Type="http://schemas.openxmlformats.org/officeDocument/2006/relationships/customXml" Target="../ink/ink10.xml"/><Relationship Id="rId27" Type="http://schemas.openxmlformats.org/officeDocument/2006/relationships/customXml" Target="../ink/ink14.xml"/><Relationship Id="rId30" Type="http://schemas.openxmlformats.org/officeDocument/2006/relationships/customXml" Target="../ink/ink16.xml"/><Relationship Id="rId35" Type="http://schemas.openxmlformats.org/officeDocument/2006/relationships/image" Target="../media/image15.png"/><Relationship Id="rId43" Type="http://schemas.openxmlformats.org/officeDocument/2006/relationships/image" Target="../media/image19.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3.xml"/><Relationship Id="rId51" Type="http://schemas.openxmlformats.org/officeDocument/2006/relationships/image" Target="../media/image23.png"/><Relationship Id="rId3" Type="http://schemas.openxmlformats.org/officeDocument/2006/relationships/image" Target="../media/image4.gif"/><Relationship Id="rId12" Type="http://schemas.openxmlformats.org/officeDocument/2006/relationships/customXml" Target="../ink/ink5.xml"/><Relationship Id="rId17" Type="http://schemas.openxmlformats.org/officeDocument/2006/relationships/customXml" Target="../ink/ink7.xml"/><Relationship Id="rId25" Type="http://schemas.openxmlformats.org/officeDocument/2006/relationships/customXml" Target="../ink/ink13.xml"/><Relationship Id="rId33" Type="http://schemas.openxmlformats.org/officeDocument/2006/relationships/image" Target="../media/image14.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image" Target="../media/image10.png"/><Relationship Id="rId41" Type="http://schemas.openxmlformats.org/officeDocument/2006/relationships/image" Target="../media/image18.png"/><Relationship Id="rId54" Type="http://schemas.openxmlformats.org/officeDocument/2006/relationships/customXml" Target="../ink/ink28.xml"/><Relationship Id="rId1" Type="http://schemas.openxmlformats.org/officeDocument/2006/relationships/slideLayout" Target="../slideLayouts/slideLayout12.xml"/><Relationship Id="rId6" Type="http://schemas.openxmlformats.org/officeDocument/2006/relationships/customXml" Target="../ink/ink2.xml"/><Relationship Id="rId15" Type="http://schemas.openxmlformats.org/officeDocument/2006/relationships/customXml" Target="../ink/ink6.xml"/><Relationship Id="rId23" Type="http://schemas.openxmlformats.org/officeDocument/2006/relationships/customXml" Target="../ink/ink11.xml"/><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65759" y="-1341491"/>
            <a:ext cx="12035100" cy="430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onsolas"/>
              <a:buNone/>
            </a:pPr>
            <a:r>
              <a:rPr lang="en-US" sz="3600" b="1" i="0" u="sng" dirty="0">
                <a:highlight>
                  <a:srgbClr val="0000FF"/>
                </a:highlight>
                <a:latin typeface="Consolas"/>
                <a:ea typeface="Consolas"/>
                <a:cs typeface="Consolas"/>
                <a:sym typeface="Consolas"/>
              </a:rPr>
              <a:t>Lane Line Detection for Autonomous Vehicles </a:t>
            </a:r>
            <a:endParaRPr dirty="0"/>
          </a:p>
        </p:txBody>
      </p:sp>
      <p:sp>
        <p:nvSpPr>
          <p:cNvPr id="61" name="Google Shape;61;p14"/>
          <p:cNvSpPr txBox="1">
            <a:spLocks noGrp="1"/>
          </p:cNvSpPr>
          <p:nvPr>
            <p:ph type="subTitle" idx="1"/>
          </p:nvPr>
        </p:nvSpPr>
        <p:spPr>
          <a:xfrm>
            <a:off x="0" y="87752"/>
            <a:ext cx="3279531" cy="457200"/>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90000"/>
              </a:lnSpc>
              <a:spcBef>
                <a:spcPts val="0"/>
              </a:spcBef>
              <a:spcAft>
                <a:spcPts val="0"/>
              </a:spcAft>
              <a:buClr>
                <a:schemeClr val="lt1"/>
              </a:buClr>
              <a:buSzPct val="100000"/>
              <a:buNone/>
            </a:pPr>
            <a:r>
              <a:rPr lang="en-US" sz="4000" u="sng" dirty="0">
                <a:solidFill>
                  <a:schemeClr val="tx1"/>
                </a:solidFill>
                <a:latin typeface="Consolas"/>
                <a:ea typeface="Consolas"/>
                <a:cs typeface="Consolas"/>
                <a:sym typeface="Consolas"/>
              </a:rPr>
              <a:t>Introduction</a:t>
            </a:r>
            <a:endParaRPr sz="4000" u="sng" dirty="0">
              <a:solidFill>
                <a:schemeClr val="tx1"/>
              </a:solidFill>
              <a:latin typeface="Consolas"/>
              <a:ea typeface="Consolas"/>
              <a:cs typeface="Consolas"/>
              <a:sym typeface="Consolas"/>
            </a:endParaRPr>
          </a:p>
        </p:txBody>
      </p:sp>
      <p:sp>
        <p:nvSpPr>
          <p:cNvPr id="62" name="Google Shape;62;p14"/>
          <p:cNvSpPr txBox="1"/>
          <p:nvPr/>
        </p:nvSpPr>
        <p:spPr>
          <a:xfrm>
            <a:off x="266700" y="3524801"/>
            <a:ext cx="11658600" cy="708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sng" strike="noStrike" cap="none" dirty="0">
                <a:solidFill>
                  <a:schemeClr val="tx1"/>
                </a:solidFill>
                <a:latin typeface="Consolas"/>
                <a:ea typeface="Consolas"/>
                <a:cs typeface="Consolas"/>
                <a:sym typeface="Consolas"/>
              </a:rPr>
              <a:t>Authors</a:t>
            </a:r>
            <a:r>
              <a:rPr lang="en-US" sz="2000" b="0" i="0" u="none" strike="noStrike" cap="none"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2000" dirty="0">
                <a:solidFill>
                  <a:schemeClr val="tx1"/>
                </a:solidFill>
                <a:latin typeface="Consolas"/>
                <a:ea typeface="Consolas"/>
                <a:cs typeface="Consolas"/>
                <a:sym typeface="Consolas"/>
              </a:rPr>
              <a:t>Manish Sharma, Anwesh Badapanda, Sunisth Kumar, Daksh Jain, Karthikeyan Rathore</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 y="65775"/>
            <a:ext cx="8478175"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(White Lane Lines)</a:t>
            </a:r>
            <a:endParaRPr sz="3100" u="sng" dirty="0">
              <a:latin typeface="Consolas"/>
              <a:ea typeface="Consolas"/>
              <a:cs typeface="Consolas"/>
              <a:sym typeface="Consolas"/>
            </a:endParaRPr>
          </a:p>
        </p:txBody>
      </p:sp>
      <p:sp>
        <p:nvSpPr>
          <p:cNvPr id="104" name="Google Shape;104;p21"/>
          <p:cNvSpPr txBox="1">
            <a:spLocks noGrp="1"/>
          </p:cNvSpPr>
          <p:nvPr>
            <p:ph type="body" idx="1"/>
          </p:nvPr>
        </p:nvSpPr>
        <p:spPr>
          <a:xfrm>
            <a:off x="838200" y="627140"/>
            <a:ext cx="10515600" cy="2284736"/>
          </a:xfrm>
          <a:prstGeom prst="rect">
            <a:avLst/>
          </a:prstGeom>
        </p:spPr>
        <p:txBody>
          <a:bodyPr spcFirstLastPara="1" wrap="square" lIns="91425" tIns="45700" rIns="91425" bIns="45700" anchor="t" anchorCtr="0">
            <a:normAutofit fontScale="85000" lnSpcReduction="1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our dataset, the colour of surface of the road was changing from one region to another due to factors such as: shadows, different age or style of the road.</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remove this problem we converted the images to grayscale first, meaning converting 24bit, 3 channel colour image to 8bit , 1 channel image.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gray: cv2.cvtColor(img , cv2.COLOR_RGB2GRAY)</a:t>
            </a:r>
          </a:p>
          <a:p>
            <a:pPr marL="0" indent="0">
              <a:spcAft>
                <a:spcPts val="1600"/>
              </a:spcAft>
              <a:buClr>
                <a:schemeClr val="tx1"/>
              </a:buClr>
              <a:buNone/>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14" name="Picture 13" descr="A picture containing text&#10;&#10;Description automatically generated">
            <a:extLst>
              <a:ext uri="{FF2B5EF4-FFF2-40B4-BE49-F238E27FC236}">
                <a16:creationId xmlns:a16="http://schemas.microsoft.com/office/drawing/2014/main" id="{93BBE8F8-C2E6-B14D-94C3-0123A184A925}"/>
              </a:ext>
            </a:extLst>
          </p:cNvPr>
          <p:cNvPicPr>
            <a:picLocks noChangeAspect="1"/>
          </p:cNvPicPr>
          <p:nvPr/>
        </p:nvPicPr>
        <p:blipFill rotWithShape="1">
          <a:blip r:embed="rId3"/>
          <a:srcRect l="9525" t="38318" r="8144" b="38122"/>
          <a:stretch/>
        </p:blipFill>
        <p:spPr>
          <a:xfrm>
            <a:off x="296896" y="3006872"/>
            <a:ext cx="11598207" cy="3318984"/>
          </a:xfrm>
          <a:prstGeom prst="rect">
            <a:avLst/>
          </a:prstGeom>
          <a:solidFill>
            <a:schemeClr val="tx1"/>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10" name="Google Shape;110;p22"/>
          <p:cNvSpPr txBox="1">
            <a:spLocks noGrp="1"/>
          </p:cNvSpPr>
          <p:nvPr>
            <p:ph type="body" idx="1"/>
          </p:nvPr>
        </p:nvSpPr>
        <p:spPr>
          <a:xfrm>
            <a:off x="776056" y="698161"/>
            <a:ext cx="10515600" cy="1947385"/>
          </a:xfrm>
          <a:prstGeom prst="rect">
            <a:avLst/>
          </a:prstGeom>
        </p:spPr>
        <p:txBody>
          <a:bodyPr spcFirstLastPara="1" wrap="square" lIns="91425" tIns="45700" rIns="91425" bIns="45700" anchor="t" anchorCtr="0">
            <a:normAutofit lnSpcReduction="10000"/>
          </a:bodyPr>
          <a:lstStyle/>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Noise Reduction</a:t>
            </a:r>
          </a:p>
          <a:p>
            <a:pPr marL="342900">
              <a:lnSpc>
                <a:spcPct val="100000"/>
              </a:lnSpc>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Noise in our image will impact our edge detection.</a:t>
            </a:r>
          </a:p>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Gaussian Blur: cv2.GaussianBlur(gray, (5, 5), 0), kernel size=5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text, silhouette&#10;&#10;Description automatically generated">
            <a:extLst>
              <a:ext uri="{FF2B5EF4-FFF2-40B4-BE49-F238E27FC236}">
                <a16:creationId xmlns:a16="http://schemas.microsoft.com/office/drawing/2014/main" id="{3C8C4419-3F8E-B848-A01B-190E4EA48A4B}"/>
              </a:ext>
            </a:extLst>
          </p:cNvPr>
          <p:cNvPicPr>
            <a:picLocks noChangeAspect="1"/>
          </p:cNvPicPr>
          <p:nvPr/>
        </p:nvPicPr>
        <p:blipFill rotWithShape="1">
          <a:blip r:embed="rId3"/>
          <a:srcRect l="10043" t="37928" r="8144" b="37606"/>
          <a:stretch/>
        </p:blipFill>
        <p:spPr>
          <a:xfrm>
            <a:off x="266164" y="2936806"/>
            <a:ext cx="11659671" cy="3486830"/>
          </a:xfrm>
          <a:prstGeom prst="rect">
            <a:avLst/>
          </a:prstGeom>
          <a:solidFill>
            <a:schemeClr val="tx1"/>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1" y="65775"/>
            <a:ext cx="8744506"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(Yellow Lane Lines)</a:t>
            </a:r>
            <a:endParaRPr sz="3100" u="sng" dirty="0">
              <a:latin typeface="Consolas"/>
              <a:ea typeface="Consolas"/>
              <a:cs typeface="Consolas"/>
              <a:sym typeface="Consolas"/>
            </a:endParaRPr>
          </a:p>
        </p:txBody>
      </p:sp>
      <p:sp>
        <p:nvSpPr>
          <p:cNvPr id="116" name="Google Shape;116;p23"/>
          <p:cNvSpPr txBox="1">
            <a:spLocks noGrp="1"/>
          </p:cNvSpPr>
          <p:nvPr>
            <p:ph type="body" idx="1"/>
          </p:nvPr>
        </p:nvSpPr>
        <p:spPr>
          <a:xfrm>
            <a:off x="425367" y="489975"/>
            <a:ext cx="10860941" cy="2575925"/>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HSV (Hue, Saturation, Value) useful in segmenting  objects in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Since </a:t>
            </a:r>
            <a:r>
              <a:rPr lang="en-IN" sz="2000" dirty="0" err="1">
                <a:solidFill>
                  <a:schemeClr val="tx1"/>
                </a:solidFill>
                <a:latin typeface="Consolas" panose="020B0609020204030204" pitchFamily="49" charset="0"/>
                <a:cs typeface="Consolas" panose="020B0609020204030204" pitchFamily="49" charset="0"/>
              </a:rPr>
              <a:t>colors</a:t>
            </a:r>
            <a:r>
              <a:rPr lang="en-IN" sz="2000" dirty="0">
                <a:solidFill>
                  <a:schemeClr val="tx1"/>
                </a:solidFill>
                <a:latin typeface="Consolas" panose="020B0609020204030204" pitchFamily="49" charset="0"/>
                <a:cs typeface="Consolas" panose="020B0609020204030204" pitchFamily="49" charset="0"/>
              </a:rPr>
              <a:t> in the RGB </a:t>
            </a:r>
            <a:r>
              <a:rPr lang="en-IN" sz="2000" dirty="0" err="1">
                <a:solidFill>
                  <a:schemeClr val="tx1"/>
                </a:solidFill>
                <a:latin typeface="Consolas" panose="020B0609020204030204" pitchFamily="49" charset="0"/>
                <a:cs typeface="Consolas" panose="020B0609020204030204" pitchFamily="49" charset="0"/>
              </a:rPr>
              <a:t>colorspace</a:t>
            </a:r>
            <a:r>
              <a:rPr lang="en-IN" sz="2000" dirty="0">
                <a:solidFill>
                  <a:schemeClr val="tx1"/>
                </a:solidFill>
                <a:latin typeface="Consolas" panose="020B0609020204030204" pitchFamily="49" charset="0"/>
                <a:cs typeface="Consolas" panose="020B0609020204030204" pitchFamily="49" charset="0"/>
              </a:rPr>
              <a:t> are coded using the three channels, it is more difficult to segment an object in the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dirty="0"/>
              <a:t>.</a:t>
            </a: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 cv2.cvtColor(img, cv2.COLOR_BGR2HSV)</a:t>
            </a:r>
          </a:p>
        </p:txBody>
      </p:sp>
      <p:pic>
        <p:nvPicPr>
          <p:cNvPr id="3" name="Picture 2" descr="A highway with cars on it&#10;&#10;Description automatically generated with medium confidence">
            <a:extLst>
              <a:ext uri="{FF2B5EF4-FFF2-40B4-BE49-F238E27FC236}">
                <a16:creationId xmlns:a16="http://schemas.microsoft.com/office/drawing/2014/main" id="{F43C62B8-5980-BB4F-BC6E-D5BC508D6E0A}"/>
              </a:ext>
            </a:extLst>
          </p:cNvPr>
          <p:cNvPicPr>
            <a:picLocks noChangeAspect="1"/>
          </p:cNvPicPr>
          <p:nvPr/>
        </p:nvPicPr>
        <p:blipFill>
          <a:blip r:embed="rId3"/>
          <a:stretch>
            <a:fillRect/>
          </a:stretch>
        </p:blipFill>
        <p:spPr>
          <a:xfrm>
            <a:off x="425367" y="3065900"/>
            <a:ext cx="5790212" cy="3256994"/>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666EA494-9A14-D54B-A16B-C5B7D2B72B9F}"/>
              </a:ext>
            </a:extLst>
          </p:cNvPr>
          <p:cNvPicPr>
            <a:picLocks noChangeAspect="1"/>
          </p:cNvPicPr>
          <p:nvPr/>
        </p:nvPicPr>
        <p:blipFill rotWithShape="1">
          <a:blip r:embed="rId4"/>
          <a:srcRect l="10173" t="37541" r="51122" b="38511"/>
          <a:stretch/>
        </p:blipFill>
        <p:spPr>
          <a:xfrm>
            <a:off x="6711631" y="3065900"/>
            <a:ext cx="5264007" cy="3256994"/>
          </a:xfrm>
          <a:prstGeom prst="rect">
            <a:avLst/>
          </a:prstGeom>
          <a:solidFill>
            <a:schemeClr val="tx1"/>
          </a:solid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6578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Yellow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(15, 60, 20)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 = cv2.inRange(</a:t>
            </a: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(15,60,20), (25, 255, 255))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BED1A740-8F4E-394F-9715-B8B5F46DCA21}"/>
              </a:ext>
            </a:extLst>
          </p:cNvPr>
          <p:cNvPicPr>
            <a:picLocks noChangeAspect="1"/>
          </p:cNvPicPr>
          <p:nvPr/>
        </p:nvPicPr>
        <p:blipFill rotWithShape="1">
          <a:blip r:embed="rId3"/>
          <a:srcRect l="10172" t="38187" r="8014" b="38252"/>
          <a:stretch/>
        </p:blipFill>
        <p:spPr>
          <a:xfrm>
            <a:off x="281843" y="2618912"/>
            <a:ext cx="11622138" cy="3346882"/>
          </a:xfrm>
          <a:prstGeom prst="rect">
            <a:avLst/>
          </a:prstGeom>
          <a:solidFill>
            <a:schemeClr val="tx1"/>
          </a:solid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4029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White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(200, 200, 200)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 cv2.inRange(img, (200,200,200), (255, 255, 255))</a:t>
            </a:r>
            <a:endParaRPr sz="2000" dirty="0">
              <a:solidFill>
                <a:schemeClr val="tx1"/>
              </a:solidFill>
              <a:latin typeface="Consolas" panose="020B0609020204030204" pitchFamily="49" charset="0"/>
              <a:cs typeface="Consolas" panose="020B0609020204030204" pitchFamily="49" charset="0"/>
            </a:endParaRPr>
          </a:p>
        </p:txBody>
      </p:sp>
      <p:pic>
        <p:nvPicPr>
          <p:cNvPr id="4" name="Picture 3" descr="A picture containing outdoor object&#10;&#10;Description automatically generated">
            <a:extLst>
              <a:ext uri="{FF2B5EF4-FFF2-40B4-BE49-F238E27FC236}">
                <a16:creationId xmlns:a16="http://schemas.microsoft.com/office/drawing/2014/main" id="{CC646980-C091-9744-9BA9-836F4803696E}"/>
              </a:ext>
            </a:extLst>
          </p:cNvPr>
          <p:cNvPicPr>
            <a:picLocks noChangeAspect="1"/>
          </p:cNvPicPr>
          <p:nvPr/>
        </p:nvPicPr>
        <p:blipFill rotWithShape="1">
          <a:blip r:embed="rId3"/>
          <a:srcRect l="9525" t="38187" r="8533" b="38641"/>
          <a:stretch/>
        </p:blipFill>
        <p:spPr>
          <a:xfrm>
            <a:off x="118046" y="2618912"/>
            <a:ext cx="11898404" cy="3364638"/>
          </a:xfrm>
          <a:prstGeom prst="rect">
            <a:avLst/>
          </a:prstGeom>
          <a:solidFill>
            <a:schemeClr val="tx1"/>
          </a:solidFill>
        </p:spPr>
      </p:pic>
    </p:spTree>
    <p:extLst>
      <p:ext uri="{BB962C8B-B14F-4D97-AF65-F5344CB8AC3E}">
        <p14:creationId xmlns:p14="http://schemas.microsoft.com/office/powerpoint/2010/main" val="136519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200" y="715916"/>
            <a:ext cx="10515600"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order to combine yellow mask &amp; white mask, we applied bitwise OR operator.</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color_mask</a:t>
            </a:r>
            <a:r>
              <a:rPr lang="en-IN" sz="2000" dirty="0">
                <a:solidFill>
                  <a:schemeClr val="tx1"/>
                </a:solidFill>
                <a:latin typeface="Consolas" panose="020B0609020204030204" pitchFamily="49" charset="0"/>
                <a:cs typeface="Consolas" panose="020B0609020204030204" pitchFamily="49" charset="0"/>
              </a:rPr>
              <a:t> = cv2.bitwise_or(</a:t>
            </a: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a:t>
            </a: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chart&#10;&#10;Description automatically generated">
            <a:extLst>
              <a:ext uri="{FF2B5EF4-FFF2-40B4-BE49-F238E27FC236}">
                <a16:creationId xmlns:a16="http://schemas.microsoft.com/office/drawing/2014/main" id="{D6E4C3C3-394C-DD4F-B7B3-F257E07C67AA}"/>
              </a:ext>
            </a:extLst>
          </p:cNvPr>
          <p:cNvPicPr>
            <a:picLocks noChangeAspect="1"/>
          </p:cNvPicPr>
          <p:nvPr/>
        </p:nvPicPr>
        <p:blipFill rotWithShape="1">
          <a:blip r:embed="rId3"/>
          <a:srcRect l="5782" r="-1"/>
          <a:stretch/>
        </p:blipFill>
        <p:spPr>
          <a:xfrm>
            <a:off x="2464526" y="2246087"/>
            <a:ext cx="6964034" cy="4305300"/>
          </a:xfrm>
          <a:prstGeom prst="rect">
            <a:avLst/>
          </a:prstGeom>
        </p:spPr>
      </p:pic>
    </p:spTree>
    <p:extLst>
      <p:ext uri="{BB962C8B-B14F-4D97-AF65-F5344CB8AC3E}">
        <p14:creationId xmlns:p14="http://schemas.microsoft.com/office/powerpoint/2010/main" val="268371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0" y="143041"/>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edge detection</a:t>
            </a:r>
            <a:endParaRPr sz="3100" u="sng" dirty="0">
              <a:latin typeface="Consolas"/>
              <a:ea typeface="Consolas"/>
              <a:cs typeface="Consolas"/>
              <a:sym typeface="Consolas"/>
            </a:endParaRPr>
          </a:p>
        </p:txBody>
      </p:sp>
      <p:sp>
        <p:nvSpPr>
          <p:cNvPr id="134" name="Google Shape;134;p26"/>
          <p:cNvSpPr txBox="1">
            <a:spLocks noGrp="1"/>
          </p:cNvSpPr>
          <p:nvPr>
            <p:ph type="body" idx="1"/>
          </p:nvPr>
        </p:nvSpPr>
        <p:spPr>
          <a:xfrm>
            <a:off x="404446" y="779340"/>
            <a:ext cx="11787554" cy="144511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cv2.Canny(gray, 200, 300)</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Edge detection is applied to extract lane lines boundaries from the image.</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There were many edge detection algorithms such </a:t>
            </a:r>
            <a:r>
              <a:rPr lang="en-IN" sz="1800" u="sng" dirty="0">
                <a:solidFill>
                  <a:schemeClr val="tx1"/>
                </a:solidFill>
                <a:latin typeface="Consolas" panose="020B0609020204030204" pitchFamily="49" charset="0"/>
                <a:cs typeface="Consolas" panose="020B0609020204030204" pitchFamily="49" charset="0"/>
              </a:rPr>
              <a:t>as Roberts, Prewitt, Sobel, Canny</a:t>
            </a:r>
            <a:r>
              <a:rPr lang="en-IN" sz="1800" dirty="0">
                <a:solidFill>
                  <a:schemeClr val="tx1"/>
                </a:solidFill>
                <a:latin typeface="Consolas" panose="020B0609020204030204" pitchFamily="49" charset="0"/>
                <a:cs typeface="Consolas" panose="020B0609020204030204" pitchFamily="49" charset="0"/>
              </a:rPr>
              <a:t>.</a:t>
            </a:r>
          </a:p>
          <a:p>
            <a:pPr marL="0" indent="0">
              <a:spcAft>
                <a:spcPts val="1600"/>
              </a:spcAft>
              <a:buClr>
                <a:schemeClr val="tx1"/>
              </a:buClr>
              <a:buNone/>
            </a:pPr>
            <a:endParaRPr lang="en-IN" sz="18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18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4B0EC597-3DAF-E149-BA2A-858693BD1ACE}"/>
              </a:ext>
            </a:extLst>
          </p:cNvPr>
          <p:cNvPicPr>
            <a:picLocks noChangeAspect="1"/>
          </p:cNvPicPr>
          <p:nvPr/>
        </p:nvPicPr>
        <p:blipFill rotWithShape="1">
          <a:blip r:embed="rId3"/>
          <a:srcRect l="10214" t="37822" r="8504" b="38460"/>
          <a:stretch/>
        </p:blipFill>
        <p:spPr>
          <a:xfrm>
            <a:off x="124531" y="3017930"/>
            <a:ext cx="11942938" cy="3484929"/>
          </a:xfrm>
          <a:prstGeom prst="rect">
            <a:avLst/>
          </a:prstGeom>
          <a:solidFill>
            <a:schemeClr val="accent2"/>
          </a:solid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Region of Interest</a:t>
            </a:r>
            <a:endParaRPr sz="3100" u="sng">
              <a:latin typeface="Consolas"/>
              <a:ea typeface="Consolas"/>
              <a:cs typeface="Consolas"/>
              <a:sym typeface="Consolas"/>
            </a:endParaRPr>
          </a:p>
        </p:txBody>
      </p:sp>
      <p:sp>
        <p:nvSpPr>
          <p:cNvPr id="140" name="Google Shape;140;p27"/>
          <p:cNvSpPr txBox="1">
            <a:spLocks noGrp="1"/>
          </p:cNvSpPr>
          <p:nvPr>
            <p:ph type="body" idx="1"/>
          </p:nvPr>
        </p:nvSpPr>
        <p:spPr>
          <a:xfrm>
            <a:off x="776654" y="603494"/>
            <a:ext cx="10515600" cy="1268849"/>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Define a polygon with coordinates, polygon covers the bottom left and bottom right points of the image. The other two points, it forms a trapezoid that points towards the center of the image.</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roi_img</a:t>
            </a:r>
            <a:r>
              <a:rPr lang="en-IN" sz="2000" dirty="0">
                <a:solidFill>
                  <a:schemeClr val="tx1"/>
                </a:solidFill>
                <a:latin typeface="Consolas" panose="020B0609020204030204" pitchFamily="49" charset="0"/>
                <a:cs typeface="Consolas" panose="020B0609020204030204" pitchFamily="49" charset="0"/>
              </a:rPr>
              <a:t> = </a:t>
            </a:r>
            <a:r>
              <a:rPr lang="en-IN" sz="2000" dirty="0" err="1">
                <a:solidFill>
                  <a:schemeClr val="tx1"/>
                </a:solidFill>
                <a:latin typeface="Consolas" panose="020B0609020204030204" pitchFamily="49" charset="0"/>
                <a:cs typeface="Consolas" panose="020B0609020204030204" pitchFamily="49" charset="0"/>
              </a:rPr>
              <a:t>roi</a:t>
            </a:r>
            <a:r>
              <a:rPr lang="en-IN" sz="2000" dirty="0">
                <a:solidFill>
                  <a:schemeClr val="tx1"/>
                </a:solidFill>
                <a:latin typeface="Consolas" panose="020B0609020204030204" pitchFamily="49" charset="0"/>
                <a:cs typeface="Consolas" panose="020B0609020204030204" pitchFamily="49" charset="0"/>
              </a:rPr>
              <a:t>(</a:t>
            </a:r>
            <a:r>
              <a:rPr lang="en-IN" sz="2000" dirty="0" err="1">
                <a:solidFill>
                  <a:schemeClr val="tx1"/>
                </a:solidFill>
                <a:latin typeface="Consolas" panose="020B0609020204030204" pitchFamily="49" charset="0"/>
                <a:cs typeface="Consolas" panose="020B0609020204030204" pitchFamily="49" charset="0"/>
              </a:rPr>
              <a:t>canny_img</a:t>
            </a:r>
            <a:r>
              <a:rPr lang="en-IN" sz="2000" dirty="0">
                <a:solidFill>
                  <a:schemeClr val="tx1"/>
                </a:solidFill>
                <a:latin typeface="Consolas" panose="020B0609020204030204" pitchFamily="49" charset="0"/>
                <a:cs typeface="Consolas" panose="020B0609020204030204" pitchFamily="49" charset="0"/>
              </a:rPr>
              <a:t>, coordinates)</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outdoor object, night sky&#10;&#10;Description automatically generated">
            <a:extLst>
              <a:ext uri="{FF2B5EF4-FFF2-40B4-BE49-F238E27FC236}">
                <a16:creationId xmlns:a16="http://schemas.microsoft.com/office/drawing/2014/main" id="{888239F9-E950-BC49-8A95-E555C4F0674C}"/>
              </a:ext>
            </a:extLst>
          </p:cNvPr>
          <p:cNvPicPr>
            <a:picLocks noChangeAspect="1"/>
          </p:cNvPicPr>
          <p:nvPr/>
        </p:nvPicPr>
        <p:blipFill rotWithShape="1">
          <a:blip r:embed="rId3"/>
          <a:srcRect l="8932" t="37820" r="9017" b="38333"/>
          <a:stretch/>
        </p:blipFill>
        <p:spPr>
          <a:xfrm>
            <a:off x="106835" y="3017930"/>
            <a:ext cx="11768453" cy="3420208"/>
          </a:xfrm>
          <a:prstGeom prst="rect">
            <a:avLst/>
          </a:prstGeom>
          <a:solidFill>
            <a:schemeClr val="accent2"/>
          </a:solid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Hough Transform</a:t>
            </a:r>
            <a:endParaRPr sz="3100" u="sng">
              <a:latin typeface="Consolas"/>
              <a:ea typeface="Consolas"/>
              <a:cs typeface="Consolas"/>
              <a:sym typeface="Consolas"/>
            </a:endParaRPr>
          </a:p>
        </p:txBody>
      </p:sp>
      <p:pic>
        <p:nvPicPr>
          <p:cNvPr id="3" name="Picture 2">
            <a:extLst>
              <a:ext uri="{FF2B5EF4-FFF2-40B4-BE49-F238E27FC236}">
                <a16:creationId xmlns:a16="http://schemas.microsoft.com/office/drawing/2014/main" id="{7B19C8C7-6EF7-1F46-A74D-E92C0B1AA2E7}"/>
              </a:ext>
            </a:extLst>
          </p:cNvPr>
          <p:cNvPicPr>
            <a:picLocks noChangeAspect="1"/>
          </p:cNvPicPr>
          <p:nvPr/>
        </p:nvPicPr>
        <p:blipFill rotWithShape="1">
          <a:blip r:embed="rId3"/>
          <a:srcRect l="10470" t="38469" r="8504" b="38327"/>
          <a:stretch/>
        </p:blipFill>
        <p:spPr>
          <a:xfrm>
            <a:off x="163186" y="1538299"/>
            <a:ext cx="11865628" cy="3398226"/>
          </a:xfrm>
          <a:prstGeom prst="rect">
            <a:avLst/>
          </a:prstGeom>
          <a:solidFill>
            <a:schemeClr val="accent2"/>
          </a:solid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(Frame)</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740229" y="812917"/>
            <a:ext cx="11451771" cy="689561"/>
          </a:xfrm>
          <a:prstGeom prst="rect">
            <a:avLst/>
          </a:prstGeom>
        </p:spPr>
        <p:txBody>
          <a:bodyPr spcFirstLastPara="1" wrap="square" lIns="91425" tIns="45700" rIns="91425" bIns="45700" anchor="t" anchorCtr="0">
            <a:noAutofit/>
          </a:bodyPr>
          <a:lstStyle/>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Linear Blending: Add Lines on top of the original image using cv2.addWeighted()</a:t>
            </a:r>
          </a:p>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cv2.addWeighted(</a:t>
            </a:r>
            <a:r>
              <a:rPr lang="en-IN" sz="2000" dirty="0" err="1">
                <a:solidFill>
                  <a:schemeClr val="tx1"/>
                </a:solidFill>
                <a:latin typeface="Consolas" panose="020B0609020204030204" pitchFamily="49" charset="0"/>
                <a:cs typeface="Consolas" panose="020B0609020204030204" pitchFamily="49" charset="0"/>
              </a:rPr>
              <a:t>original_img</a:t>
            </a:r>
            <a:r>
              <a:rPr lang="en-IN" sz="2000" dirty="0">
                <a:solidFill>
                  <a:schemeClr val="tx1"/>
                </a:solidFill>
                <a:latin typeface="Consolas" panose="020B0609020204030204" pitchFamily="49" charset="0"/>
                <a:cs typeface="Consolas" panose="020B0609020204030204" pitchFamily="49" charset="0"/>
              </a:rPr>
              <a:t>, 0.8, Lines, 1.0, 0.0)</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shape&#10;&#10;Description automatically generated">
            <a:extLst>
              <a:ext uri="{FF2B5EF4-FFF2-40B4-BE49-F238E27FC236}">
                <a16:creationId xmlns:a16="http://schemas.microsoft.com/office/drawing/2014/main" id="{E45D1D37-3009-5849-AA7C-3E0327E16E9F}"/>
              </a:ext>
            </a:extLst>
          </p:cNvPr>
          <p:cNvPicPr>
            <a:picLocks noChangeAspect="1"/>
          </p:cNvPicPr>
          <p:nvPr/>
        </p:nvPicPr>
        <p:blipFill rotWithShape="1">
          <a:blip r:embed="rId3"/>
          <a:srcRect l="9829" t="38334" r="8761" b="37820"/>
          <a:stretch/>
        </p:blipFill>
        <p:spPr>
          <a:xfrm>
            <a:off x="62181" y="2938799"/>
            <a:ext cx="11856622" cy="3472963"/>
          </a:xfrm>
          <a:prstGeom prst="rect">
            <a:avLst/>
          </a:prstGeom>
          <a:solidFill>
            <a:schemeClr val="accent2"/>
          </a:solid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68" name="Google Shape;68;p15"/>
          <p:cNvSpPr txBox="1">
            <a:spLocks noGrp="1"/>
          </p:cNvSpPr>
          <p:nvPr>
            <p:ph type="body" idx="1"/>
          </p:nvPr>
        </p:nvSpPr>
        <p:spPr>
          <a:xfrm>
            <a:off x="838200" y="1148639"/>
            <a:ext cx="10515600" cy="4351200"/>
          </a:xfrm>
          <a:prstGeom prst="rect">
            <a:avLst/>
          </a:prstGeom>
        </p:spPr>
        <p:txBody>
          <a:bodyPr spcFirstLastPara="1" wrap="square" lIns="91425" tIns="45700" rIns="91425" bIns="45700" anchor="t" anchorCtr="0">
            <a:noAutofit/>
          </a:bodyPr>
          <a:lstStyle/>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lines are designed for humans to follow while driving. In the same way, an autonomous driving system uses lane lines to steer the vehicle accordingly and follow the road track in the correct orientation.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sym typeface="Arial"/>
              </a:rPr>
              <a:t>Lane Line detection includes localization of the r</a:t>
            </a:r>
            <a:r>
              <a:rPr lang="en-IN" sz="2000" dirty="0">
                <a:solidFill>
                  <a:schemeClr val="tx1"/>
                </a:solidFill>
                <a:latin typeface="Consolas" panose="020B0609020204030204" pitchFamily="49" charset="0"/>
                <a:cs typeface="Consolas" panose="020B0609020204030204" pitchFamily="49" charset="0"/>
              </a:rPr>
              <a:t>oad, the determination of the relative position between vehicle and road, and the analysis of the vehicles heading direction.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detection is a difficult problem because of the varying road conditions that one can encounter while driving. </a:t>
            </a:r>
          </a:p>
          <a:p>
            <a:pPr marL="342900">
              <a:spcBef>
                <a:spcPts val="1600"/>
              </a:spcBef>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(White Lane Line-video)</a:t>
            </a:r>
            <a:endParaRPr sz="3100" u="sng" dirty="0">
              <a:latin typeface="Consolas"/>
              <a:ea typeface="Consolas"/>
              <a:cs typeface="Consolas"/>
              <a:sym typeface="Consolas"/>
            </a:endParaRPr>
          </a:p>
        </p:txBody>
      </p:sp>
      <p:pic>
        <p:nvPicPr>
          <p:cNvPr id="3" name="solidWhiteRight_output.mp4" descr="solidWhiteRight_output.mp4">
            <a:hlinkClick r:id="" action="ppaction://media"/>
            <a:extLst>
              <a:ext uri="{FF2B5EF4-FFF2-40B4-BE49-F238E27FC236}">
                <a16:creationId xmlns:a16="http://schemas.microsoft.com/office/drawing/2014/main" id="{27DEACCE-4E64-A148-A7BB-71F6B38035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7170" y="595483"/>
            <a:ext cx="10597660" cy="5961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(Yellow Lane Line-video)</a:t>
            </a:r>
            <a:endParaRPr sz="3100" u="sng" dirty="0">
              <a:latin typeface="Consolas"/>
              <a:ea typeface="Consolas"/>
              <a:cs typeface="Consolas"/>
              <a:sym typeface="Consolas"/>
            </a:endParaRPr>
          </a:p>
        </p:txBody>
      </p:sp>
      <p:pic>
        <p:nvPicPr>
          <p:cNvPr id="4" name="solidYellowLeft_edge_output.mp4" descr="solidYellowLeft_edge_output.mp4">
            <a:hlinkClick r:id="" action="ppaction://media"/>
            <a:extLst>
              <a:ext uri="{FF2B5EF4-FFF2-40B4-BE49-F238E27FC236}">
                <a16:creationId xmlns:a16="http://schemas.microsoft.com/office/drawing/2014/main" id="{54E4EC2A-9769-8148-AD21-A06C04DD9B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9632" y="566057"/>
            <a:ext cx="10403840" cy="5852160"/>
          </a:xfrm>
          <a:prstGeom prst="rect">
            <a:avLst/>
          </a:prstGeom>
        </p:spPr>
      </p:pic>
    </p:spTree>
    <p:extLst>
      <p:ext uri="{BB962C8B-B14F-4D97-AF65-F5344CB8AC3E}">
        <p14:creationId xmlns:p14="http://schemas.microsoft.com/office/powerpoint/2010/main" val="351603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End :)</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4077788" y="2454231"/>
            <a:ext cx="4036423" cy="1273037"/>
          </a:xfrm>
          <a:prstGeom prst="rect">
            <a:avLst/>
          </a:prstGeom>
        </p:spPr>
        <p:txBody>
          <a:bodyPr spcFirstLastPara="1" wrap="square" lIns="91425" tIns="45700" rIns="91425" bIns="45700" anchor="t" anchorCtr="0">
            <a:noAutofit/>
          </a:bodyPr>
          <a:lstStyle/>
          <a:p>
            <a:pPr marL="0" lvl="0" indent="0" algn="l" rtl="0">
              <a:spcBef>
                <a:spcPts val="1000"/>
              </a:spcBef>
              <a:spcAft>
                <a:spcPts val="1600"/>
              </a:spcAft>
              <a:buNone/>
            </a:pPr>
            <a:r>
              <a:rPr lang="en-US"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rPr>
              <a:t>THANK YOU</a:t>
            </a:r>
            <a:endParaRPr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242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Safety is the main objective of all the road lane detection systems due to the reason is that most of the vehicle road accident happens because of the driver miss leading of the vehicle path.</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India, ranks 1st in the number of road accident deaths across the 199 countries reported in the World Road Statistics, 2018 followed by China and US. As per the WHO Global Report on Road Safety 2018, India accounts for almost 11% of the accident related deaths in the World. </a:t>
            </a:r>
          </a:p>
          <a:p>
            <a:pPr marL="342900">
              <a:spcAft>
                <a:spcPts val="1600"/>
              </a:spcAft>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dirty="0">
              <a:solidFill>
                <a:srgbClr val="F9FBFF"/>
              </a:solidFill>
              <a:highlight>
                <a:srgbClr val="202124"/>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In this Project we are building one of the components of the autonomous driving system (ADS) that is lane line detection on the road.</a:t>
            </a:r>
            <a:endParaRPr lang="en-US"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r>
              <a:rPr lang="en-US" sz="2000" dirty="0">
                <a:solidFill>
                  <a:schemeClr val="tx1"/>
                </a:solidFill>
                <a:highlight>
                  <a:srgbClr val="000000"/>
                </a:highlight>
                <a:latin typeface="Consolas" panose="020B0609020204030204" pitchFamily="49" charset="0"/>
                <a:cs typeface="Consolas" panose="020B0609020204030204" pitchFamily="49" charset="0"/>
              </a:rPr>
              <a:t>Our main intend behind this project, was to build a system which alerts (BEEP Sound) the driver, when he is not in lane.</a:t>
            </a:r>
          </a:p>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Therefore, this system will provide a means of warning to the driver in case of any  danger and has the potential to save a considerable number of lives. </a:t>
            </a:r>
          </a:p>
          <a:p>
            <a:pPr marL="0" indent="0">
              <a:spcAft>
                <a:spcPts val="1600"/>
              </a:spcAft>
              <a:buClr>
                <a:schemeClr val="tx1"/>
              </a:buClr>
              <a:buNone/>
            </a:pPr>
            <a:endParaRPr lang="en-US" sz="2000" dirty="0">
              <a:solidFill>
                <a:schemeClr val="tx1"/>
              </a:solidFill>
              <a:highlight>
                <a:srgbClr val="0000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6131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Environmental variables</a:t>
            </a:r>
            <a:endParaRPr sz="3100" u="sng" dirty="0">
              <a:latin typeface="Consolas"/>
              <a:ea typeface="Consolas"/>
              <a:cs typeface="Consolas"/>
              <a:sym typeface="Consolas"/>
            </a:endParaRPr>
          </a:p>
        </p:txBody>
      </p:sp>
      <p:sp>
        <p:nvSpPr>
          <p:cNvPr id="86" name="Google Shape;86;p18"/>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Roads can be marked by well-defined solid lines, segmented lines, circular reflectors, physical barriers, or even nothing at all. </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The road surface can be comprised of light or dark pavements or combinations.</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Various types of markings and shadowing, weather conditions, and time of day can have a great impact on the visibility of the road surface.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these circumstances must be efficiently handled in order to achieve an accurate vision system. </a:t>
            </a:r>
          </a:p>
          <a:p>
            <a:pPr marL="0" indent="0">
              <a:spcAft>
                <a:spcPts val="1600"/>
              </a:spcAft>
              <a:buClr>
                <a:schemeClr val="tx1"/>
              </a:buClr>
              <a:buNone/>
            </a:pPr>
            <a:endParaRPr lang="en-IN"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lang="en-US"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sz="2000" dirty="0">
              <a:solidFill>
                <a:schemeClr val="bg1">
                  <a:lumMod val="10000"/>
                  <a:lumOff val="90000"/>
                </a:schemeClr>
              </a:solidFill>
              <a:latin typeface="Consolas" panose="020B0609020204030204" pitchFamily="49" charset="0"/>
              <a:cs typeface="Consolas" panose="020B06090202040302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ideas/methods</a:t>
            </a:r>
            <a:endParaRPr sz="3100" u="sng">
              <a:latin typeface="Consolas"/>
              <a:ea typeface="Consolas"/>
              <a:cs typeface="Consolas"/>
              <a:sym typeface="Consolas"/>
            </a:endParaRPr>
          </a:p>
        </p:txBody>
      </p:sp>
      <p:sp>
        <p:nvSpPr>
          <p:cNvPr id="92" name="Google Shape;92;p19"/>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buFont typeface="Arial" panose="020B0604020202020204" pitchFamily="34" charset="0"/>
              <a:buChar char="•"/>
            </a:pPr>
            <a:r>
              <a:rPr lang="en-US" sz="2000" dirty="0">
                <a:solidFill>
                  <a:schemeClr val="tx1"/>
                </a:solidFill>
                <a:latin typeface="Consolas" panose="020B0609020204030204" pitchFamily="49" charset="0"/>
                <a:cs typeface="Consolas" panose="020B0609020204030204" pitchFamily="49" charset="0"/>
              </a:rPr>
              <a:t>To solve this particular problem, there are various algorithms and systems such as LOIS algorithm, Hough Transform, </a:t>
            </a:r>
            <a:r>
              <a:rPr lang="en-IN" sz="2000" dirty="0">
                <a:solidFill>
                  <a:schemeClr val="tx1"/>
                </a:solidFill>
                <a:latin typeface="Consolas" panose="020B0609020204030204" pitchFamily="49" charset="0"/>
                <a:cs typeface="Consolas" panose="020B0609020204030204" pitchFamily="49" charset="0"/>
              </a:rPr>
              <a:t>sliding window polynomial fitting, Three-feature based automatic lane detection algorithm (TFALDA) etc.</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Hough Transform is more preferred for straight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Sliding window polynomial fitting is much better than Hough transform for curved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Out of all these algorithms, we have applied Hough Transformation because we were more focused on straight lane lines.</a:t>
            </a: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65775"/>
            <a:ext cx="7895492"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(Explain)</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xfrm>
            <a:off x="777240" y="710928"/>
            <a:ext cx="10515600" cy="665026"/>
          </a:xfrm>
          <a:prstGeom prst="rect">
            <a:avLst/>
          </a:prstGeom>
        </p:spPr>
        <p:txBody>
          <a:bodyPr spcFirstLastPara="1" wrap="square" lIns="91425" tIns="45700" rIns="91425" bIns="45700" anchor="t" anchorCtr="0">
            <a:noAutofit/>
          </a:bodyPr>
          <a:lstStyle/>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The Hough transform is a </a:t>
            </a:r>
            <a:r>
              <a:rPr lang="en-IN" sz="2000" b="1" dirty="0">
                <a:solidFill>
                  <a:schemeClr val="tx1"/>
                </a:solidFill>
                <a:latin typeface="Consolas" panose="020B0609020204030204" pitchFamily="49" charset="0"/>
                <a:cs typeface="Consolas" panose="020B0609020204030204" pitchFamily="49" charset="0"/>
              </a:rPr>
              <a:t>feature extraction technique used in image analysis, computer vision, and digital image processing.</a:t>
            </a:r>
          </a:p>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The Hough transform is a technique which can be used to isolate features of a particular shape within an image.</a:t>
            </a:r>
          </a:p>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Hough transform is most commonly used for the detection of regular curves such as lines, circles, ellipses, </a:t>
            </a:r>
            <a:r>
              <a:rPr lang="en-IN" sz="2000" i="1" dirty="0">
                <a:solidFill>
                  <a:schemeClr val="tx1"/>
                </a:solidFill>
                <a:latin typeface="Consolas" panose="020B0609020204030204" pitchFamily="49" charset="0"/>
                <a:cs typeface="Consolas" panose="020B0609020204030204" pitchFamily="49" charset="0"/>
              </a:rPr>
              <a:t>etc.</a:t>
            </a:r>
            <a:endParaRPr lang="en-IN" sz="2000" b="1" dirty="0">
              <a:solidFill>
                <a:schemeClr val="tx1"/>
              </a:solidFill>
              <a:latin typeface="Consolas" panose="020B0609020204030204" pitchFamily="49" charset="0"/>
              <a:cs typeface="Consolas" panose="020B0609020204030204" pitchFamily="49" charset="0"/>
            </a:endParaRPr>
          </a:p>
        </p:txBody>
      </p:sp>
      <p:pic>
        <p:nvPicPr>
          <p:cNvPr id="3" name="Picture 2" descr="Icon&#10;&#10;Description automatically generated">
            <a:extLst>
              <a:ext uri="{FF2B5EF4-FFF2-40B4-BE49-F238E27FC236}">
                <a16:creationId xmlns:a16="http://schemas.microsoft.com/office/drawing/2014/main" id="{C6A151C7-D1A3-0246-A522-872DDB7BDAAA}"/>
              </a:ext>
            </a:extLst>
          </p:cNvPr>
          <p:cNvPicPr>
            <a:picLocks noChangeAspect="1"/>
          </p:cNvPicPr>
          <p:nvPr/>
        </p:nvPicPr>
        <p:blipFill>
          <a:blip r:embed="rId3"/>
          <a:stretch>
            <a:fillRect/>
          </a:stretch>
        </p:blipFill>
        <p:spPr>
          <a:xfrm>
            <a:off x="660258" y="3337558"/>
            <a:ext cx="2652851" cy="2652851"/>
          </a:xfrm>
          <a:prstGeom prst="rect">
            <a:avLst/>
          </a:prstGeom>
        </p:spPr>
      </p:pic>
      <p:pic>
        <p:nvPicPr>
          <p:cNvPr id="5" name="Picture 4" descr="Arrow&#10;&#10;Description automatically generated">
            <a:extLst>
              <a:ext uri="{FF2B5EF4-FFF2-40B4-BE49-F238E27FC236}">
                <a16:creationId xmlns:a16="http://schemas.microsoft.com/office/drawing/2014/main" id="{0E6120F1-029E-3A42-BBDC-C5316A85B0F0}"/>
              </a:ext>
            </a:extLst>
          </p:cNvPr>
          <p:cNvPicPr>
            <a:picLocks noChangeAspect="1"/>
          </p:cNvPicPr>
          <p:nvPr/>
        </p:nvPicPr>
        <p:blipFill>
          <a:blip r:embed="rId4"/>
          <a:stretch>
            <a:fillRect/>
          </a:stretch>
        </p:blipFill>
        <p:spPr>
          <a:xfrm>
            <a:off x="4976977" y="3429000"/>
            <a:ext cx="2469969" cy="2469969"/>
          </a:xfrm>
          <a:prstGeom prst="rect">
            <a:avLst/>
          </a:prstGeom>
          <a:solidFill>
            <a:schemeClr val="tx1"/>
          </a:solidFill>
        </p:spPr>
      </p:pic>
      <p:pic>
        <p:nvPicPr>
          <p:cNvPr id="7" name="Picture 6" descr="Background pattern&#10;&#10;Description automatically generated">
            <a:extLst>
              <a:ext uri="{FF2B5EF4-FFF2-40B4-BE49-F238E27FC236}">
                <a16:creationId xmlns:a16="http://schemas.microsoft.com/office/drawing/2014/main" id="{A59270E0-D995-2748-9FC5-4BF906B35B05}"/>
              </a:ext>
            </a:extLst>
          </p:cNvPr>
          <p:cNvPicPr>
            <a:picLocks noChangeAspect="1"/>
          </p:cNvPicPr>
          <p:nvPr/>
        </p:nvPicPr>
        <p:blipFill>
          <a:blip r:embed="rId5"/>
          <a:stretch>
            <a:fillRect/>
          </a:stretch>
        </p:blipFill>
        <p:spPr>
          <a:xfrm>
            <a:off x="8901249" y="3338649"/>
            <a:ext cx="2391591" cy="2391591"/>
          </a:xfrm>
          <a:prstGeom prst="rect">
            <a:avLst/>
          </a:prstGeom>
        </p:spPr>
      </p:pic>
      <p:sp>
        <p:nvSpPr>
          <p:cNvPr id="8" name="TextBox 7">
            <a:extLst>
              <a:ext uri="{FF2B5EF4-FFF2-40B4-BE49-F238E27FC236}">
                <a16:creationId xmlns:a16="http://schemas.microsoft.com/office/drawing/2014/main" id="{5A62DFFD-11CD-8341-9756-FA532ADB91D9}"/>
              </a:ext>
            </a:extLst>
          </p:cNvPr>
          <p:cNvSpPr txBox="1"/>
          <p:nvPr/>
        </p:nvSpPr>
        <p:spPr>
          <a:xfrm>
            <a:off x="1105989" y="5730240"/>
            <a:ext cx="1577676"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Input image</a:t>
            </a:r>
          </a:p>
        </p:txBody>
      </p:sp>
      <p:sp>
        <p:nvSpPr>
          <p:cNvPr id="9" name="TextBox 8">
            <a:extLst>
              <a:ext uri="{FF2B5EF4-FFF2-40B4-BE49-F238E27FC236}">
                <a16:creationId xmlns:a16="http://schemas.microsoft.com/office/drawing/2014/main" id="{7CA8EE13-9BC6-BC45-A655-B2557161DC9D}"/>
              </a:ext>
            </a:extLst>
          </p:cNvPr>
          <p:cNvSpPr txBox="1"/>
          <p:nvPr/>
        </p:nvSpPr>
        <p:spPr>
          <a:xfrm>
            <a:off x="5651863" y="5730240"/>
            <a:ext cx="1451038"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edge image</a:t>
            </a:r>
          </a:p>
        </p:txBody>
      </p:sp>
      <p:sp>
        <p:nvSpPr>
          <p:cNvPr id="10" name="TextBox 9">
            <a:extLst>
              <a:ext uri="{FF2B5EF4-FFF2-40B4-BE49-F238E27FC236}">
                <a16:creationId xmlns:a16="http://schemas.microsoft.com/office/drawing/2014/main" id="{8C0632DC-11C4-434F-AAA3-D02953EFE954}"/>
              </a:ext>
            </a:extLst>
          </p:cNvPr>
          <p:cNvSpPr txBox="1"/>
          <p:nvPr/>
        </p:nvSpPr>
        <p:spPr>
          <a:xfrm>
            <a:off x="9013373" y="5730240"/>
            <a:ext cx="1957587"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Detected Lines</a:t>
            </a:r>
          </a:p>
        </p:txBody>
      </p:sp>
      <p:sp>
        <p:nvSpPr>
          <p:cNvPr id="11" name="Right Arrow 10">
            <a:extLst>
              <a:ext uri="{FF2B5EF4-FFF2-40B4-BE49-F238E27FC236}">
                <a16:creationId xmlns:a16="http://schemas.microsoft.com/office/drawing/2014/main" id="{38B60E69-5EA5-AE49-862E-FBEC4F7F0E21}"/>
              </a:ext>
            </a:extLst>
          </p:cNvPr>
          <p:cNvSpPr/>
          <p:nvPr/>
        </p:nvSpPr>
        <p:spPr>
          <a:xfrm>
            <a:off x="3744686" y="4663983"/>
            <a:ext cx="931817" cy="38698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4" name="Right Arrow 13">
            <a:extLst>
              <a:ext uri="{FF2B5EF4-FFF2-40B4-BE49-F238E27FC236}">
                <a16:creationId xmlns:a16="http://schemas.microsoft.com/office/drawing/2014/main" id="{A9B973AC-28BF-C64C-B8AC-2BE12627A186}"/>
              </a:ext>
            </a:extLst>
          </p:cNvPr>
          <p:cNvSpPr/>
          <p:nvPr/>
        </p:nvSpPr>
        <p:spPr>
          <a:xfrm>
            <a:off x="7572103" y="4663983"/>
            <a:ext cx="931817" cy="38698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95794"/>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(Explain)</a:t>
            </a:r>
            <a:endParaRPr sz="3100" u="sng" dirty="0">
              <a:latin typeface="Consolas"/>
              <a:ea typeface="Consolas"/>
              <a:cs typeface="Consolas"/>
              <a:sym typeface="Consolas"/>
            </a:endParaRPr>
          </a:p>
        </p:txBody>
      </p:sp>
      <p:pic>
        <p:nvPicPr>
          <p:cNvPr id="3" name="Picture 2" descr="A picture containing engineering drawing&#10;&#10;Description automatically generated">
            <a:extLst>
              <a:ext uri="{FF2B5EF4-FFF2-40B4-BE49-F238E27FC236}">
                <a16:creationId xmlns:a16="http://schemas.microsoft.com/office/drawing/2014/main" id="{FA434EC8-846B-AB4E-81F4-B8F58CB7445B}"/>
              </a:ext>
            </a:extLst>
          </p:cNvPr>
          <p:cNvPicPr>
            <a:picLocks noChangeAspect="1"/>
          </p:cNvPicPr>
          <p:nvPr/>
        </p:nvPicPr>
        <p:blipFill>
          <a:blip r:embed="rId3"/>
          <a:stretch>
            <a:fillRect/>
          </a:stretch>
        </p:blipFill>
        <p:spPr>
          <a:xfrm>
            <a:off x="396421" y="1280163"/>
            <a:ext cx="4323337" cy="3280952"/>
          </a:xfrm>
          <a:prstGeom prst="rect">
            <a:avLst/>
          </a:prstGeom>
          <a:solidFill>
            <a:schemeClr val="accent2"/>
          </a:solidFill>
        </p:spPr>
      </p:pic>
      <p:cxnSp>
        <p:nvCxnSpPr>
          <p:cNvPr id="6" name="Straight Arrow Connector 5">
            <a:extLst>
              <a:ext uri="{FF2B5EF4-FFF2-40B4-BE49-F238E27FC236}">
                <a16:creationId xmlns:a16="http://schemas.microsoft.com/office/drawing/2014/main" id="{6A69DBE1-7FF8-FF4C-9F3B-ADB175DC0EE9}"/>
              </a:ext>
            </a:extLst>
          </p:cNvPr>
          <p:cNvCxnSpPr/>
          <p:nvPr/>
        </p:nvCxnSpPr>
        <p:spPr>
          <a:xfrm>
            <a:off x="6209211" y="2386149"/>
            <a:ext cx="2560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73B8434-1EAF-3E4A-9316-2FE5D97A1F3A}"/>
              </a:ext>
            </a:extLst>
          </p:cNvPr>
          <p:cNvCxnSpPr>
            <a:cxnSpLocks/>
          </p:cNvCxnSpPr>
          <p:nvPr/>
        </p:nvCxnSpPr>
        <p:spPr>
          <a:xfrm>
            <a:off x="6209211" y="2386149"/>
            <a:ext cx="0" cy="255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3E5013E-54DB-C040-B3B1-511F7816486E}"/>
              </a:ext>
            </a:extLst>
          </p:cNvPr>
          <p:cNvCxnSpPr/>
          <p:nvPr/>
        </p:nvCxnSpPr>
        <p:spPr>
          <a:xfrm>
            <a:off x="6209211" y="2386149"/>
            <a:ext cx="1602378" cy="149787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0BE3B90-5564-544B-8BD8-6EDDC66863AF}"/>
              </a:ext>
            </a:extLst>
          </p:cNvPr>
          <p:cNvCxnSpPr/>
          <p:nvPr/>
        </p:nvCxnSpPr>
        <p:spPr>
          <a:xfrm flipV="1">
            <a:off x="7210697" y="3135086"/>
            <a:ext cx="1358537" cy="134982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0B683708-EED2-284F-826C-53D620A603FC}"/>
                  </a:ext>
                </a:extLst>
              </p14:cNvPr>
              <p14:cNvContentPartPr/>
              <p14:nvPr/>
            </p14:nvContentPartPr>
            <p14:xfrm>
              <a:off x="6218811" y="2660846"/>
              <a:ext cx="274320" cy="182520"/>
            </p14:xfrm>
          </p:contentPart>
        </mc:Choice>
        <mc:Fallback xmlns="">
          <p:pic>
            <p:nvPicPr>
              <p:cNvPr id="21" name="Ink 20">
                <a:extLst>
                  <a:ext uri="{FF2B5EF4-FFF2-40B4-BE49-F238E27FC236}">
                    <a16:creationId xmlns:a16="http://schemas.microsoft.com/office/drawing/2014/main" id="{0B683708-EED2-284F-826C-53D620A603FC}"/>
                  </a:ext>
                </a:extLst>
              </p:cNvPr>
              <p:cNvPicPr/>
              <p:nvPr/>
            </p:nvPicPr>
            <p:blipFill>
              <a:blip r:embed="rId5"/>
              <a:stretch>
                <a:fillRect/>
              </a:stretch>
            </p:blipFill>
            <p:spPr>
              <a:xfrm>
                <a:off x="6209811" y="2651846"/>
                <a:ext cx="291960" cy="200160"/>
              </a:xfrm>
              <a:prstGeom prst="rect">
                <a:avLst/>
              </a:prstGeom>
            </p:spPr>
          </p:pic>
        </mc:Fallback>
      </mc:AlternateContent>
      <p:grpSp>
        <p:nvGrpSpPr>
          <p:cNvPr id="24" name="Group 23">
            <a:extLst>
              <a:ext uri="{FF2B5EF4-FFF2-40B4-BE49-F238E27FC236}">
                <a16:creationId xmlns:a16="http://schemas.microsoft.com/office/drawing/2014/main" id="{83181595-1C44-A649-A4C7-8757D9632FAB}"/>
              </a:ext>
            </a:extLst>
          </p:cNvPr>
          <p:cNvGrpSpPr/>
          <p:nvPr/>
        </p:nvGrpSpPr>
        <p:grpSpPr>
          <a:xfrm>
            <a:off x="6404211" y="2909966"/>
            <a:ext cx="169200" cy="256680"/>
            <a:chOff x="6404211" y="2909966"/>
            <a:chExt cx="169200" cy="256680"/>
          </a:xfrm>
        </p:grpSpPr>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FFF28957-54F1-F14B-A473-0B47B10BB1D1}"/>
                    </a:ext>
                  </a:extLst>
                </p14:cNvPr>
                <p14:cNvContentPartPr/>
                <p14:nvPr/>
              </p14:nvContentPartPr>
              <p14:xfrm>
                <a:off x="6404211" y="2909966"/>
                <a:ext cx="169200" cy="256680"/>
              </p14:xfrm>
            </p:contentPart>
          </mc:Choice>
          <mc:Fallback xmlns="">
            <p:pic>
              <p:nvPicPr>
                <p:cNvPr id="22" name="Ink 21">
                  <a:extLst>
                    <a:ext uri="{FF2B5EF4-FFF2-40B4-BE49-F238E27FC236}">
                      <a16:creationId xmlns:a16="http://schemas.microsoft.com/office/drawing/2014/main" id="{FFF28957-54F1-F14B-A473-0B47B10BB1D1}"/>
                    </a:ext>
                  </a:extLst>
                </p:cNvPr>
                <p:cNvPicPr/>
                <p:nvPr/>
              </p:nvPicPr>
              <p:blipFill>
                <a:blip r:embed="rId7"/>
                <a:stretch>
                  <a:fillRect/>
                </a:stretch>
              </p:blipFill>
              <p:spPr>
                <a:xfrm>
                  <a:off x="6395211" y="2900966"/>
                  <a:ext cx="1868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BA692A0A-26F0-814E-8E81-44E2C27DEF1B}"/>
                    </a:ext>
                  </a:extLst>
                </p14:cNvPr>
                <p14:cNvContentPartPr/>
                <p14:nvPr/>
              </p14:nvContentPartPr>
              <p14:xfrm>
                <a:off x="6420771" y="3088886"/>
                <a:ext cx="140760" cy="13680"/>
              </p14:xfrm>
            </p:contentPart>
          </mc:Choice>
          <mc:Fallback xmlns="">
            <p:pic>
              <p:nvPicPr>
                <p:cNvPr id="23" name="Ink 22">
                  <a:extLst>
                    <a:ext uri="{FF2B5EF4-FFF2-40B4-BE49-F238E27FC236}">
                      <a16:creationId xmlns:a16="http://schemas.microsoft.com/office/drawing/2014/main" id="{BA692A0A-26F0-814E-8E81-44E2C27DEF1B}"/>
                    </a:ext>
                  </a:extLst>
                </p:cNvPr>
                <p:cNvPicPr/>
                <p:nvPr/>
              </p:nvPicPr>
              <p:blipFill>
                <a:blip r:embed="rId9"/>
                <a:stretch>
                  <a:fillRect/>
                </a:stretch>
              </p:blipFill>
              <p:spPr>
                <a:xfrm>
                  <a:off x="6412131" y="3079886"/>
                  <a:ext cx="158400" cy="31320"/>
                </a:xfrm>
                <a:prstGeom prst="rect">
                  <a:avLst/>
                </a:prstGeom>
              </p:spPr>
            </p:pic>
          </mc:Fallback>
        </mc:AlternateContent>
      </p:grpSp>
      <p:grpSp>
        <p:nvGrpSpPr>
          <p:cNvPr id="35" name="Group 34">
            <a:extLst>
              <a:ext uri="{FF2B5EF4-FFF2-40B4-BE49-F238E27FC236}">
                <a16:creationId xmlns:a16="http://schemas.microsoft.com/office/drawing/2014/main" id="{01A2114F-C422-5842-AB96-869D17A2C718}"/>
              </a:ext>
            </a:extLst>
          </p:cNvPr>
          <p:cNvGrpSpPr/>
          <p:nvPr/>
        </p:nvGrpSpPr>
        <p:grpSpPr>
          <a:xfrm>
            <a:off x="7152291" y="2827886"/>
            <a:ext cx="175320" cy="220680"/>
            <a:chOff x="7152291" y="2827886"/>
            <a:chExt cx="175320" cy="220680"/>
          </a:xfrm>
        </p:grpSpPr>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D6DCBFC6-E4D7-F844-BE60-F31DA38E789E}"/>
                    </a:ext>
                  </a:extLst>
                </p14:cNvPr>
                <p14:cNvContentPartPr/>
                <p14:nvPr/>
              </p14:nvContentPartPr>
              <p14:xfrm>
                <a:off x="7152291" y="2839046"/>
                <a:ext cx="51480" cy="209520"/>
              </p14:xfrm>
            </p:contentPart>
          </mc:Choice>
          <mc:Fallback xmlns="">
            <p:pic>
              <p:nvPicPr>
                <p:cNvPr id="33" name="Ink 32">
                  <a:extLst>
                    <a:ext uri="{FF2B5EF4-FFF2-40B4-BE49-F238E27FC236}">
                      <a16:creationId xmlns:a16="http://schemas.microsoft.com/office/drawing/2014/main" id="{D6DCBFC6-E4D7-F844-BE60-F31DA38E789E}"/>
                    </a:ext>
                  </a:extLst>
                </p:cNvPr>
                <p:cNvPicPr/>
                <p:nvPr/>
              </p:nvPicPr>
              <p:blipFill>
                <a:blip r:embed="rId11"/>
                <a:stretch>
                  <a:fillRect/>
                </a:stretch>
              </p:blipFill>
              <p:spPr>
                <a:xfrm>
                  <a:off x="7143291" y="2830406"/>
                  <a:ext cx="69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E4811B18-2B0C-DD4D-860A-E545A0AB362D}"/>
                    </a:ext>
                  </a:extLst>
                </p14:cNvPr>
                <p14:cNvContentPartPr/>
                <p14:nvPr/>
              </p14:nvContentPartPr>
              <p14:xfrm>
                <a:off x="7200531" y="2827886"/>
                <a:ext cx="127080" cy="146160"/>
              </p14:xfrm>
            </p:contentPart>
          </mc:Choice>
          <mc:Fallback xmlns="">
            <p:pic>
              <p:nvPicPr>
                <p:cNvPr id="34" name="Ink 33">
                  <a:extLst>
                    <a:ext uri="{FF2B5EF4-FFF2-40B4-BE49-F238E27FC236}">
                      <a16:creationId xmlns:a16="http://schemas.microsoft.com/office/drawing/2014/main" id="{E4811B18-2B0C-DD4D-860A-E545A0AB362D}"/>
                    </a:ext>
                  </a:extLst>
                </p:cNvPr>
                <p:cNvPicPr/>
                <p:nvPr/>
              </p:nvPicPr>
              <p:blipFill>
                <a:blip r:embed="rId13"/>
                <a:stretch>
                  <a:fillRect/>
                </a:stretch>
              </p:blipFill>
              <p:spPr>
                <a:xfrm>
                  <a:off x="7191891" y="2818886"/>
                  <a:ext cx="144720" cy="163800"/>
                </a:xfrm>
                <a:prstGeom prst="rect">
                  <a:avLst/>
                </a:prstGeom>
              </p:spPr>
            </p:pic>
          </mc:Fallback>
        </mc:AlternateContent>
      </p:grpSp>
      <p:sp>
        <p:nvSpPr>
          <p:cNvPr id="36" name="TextBox 35">
            <a:extLst>
              <a:ext uri="{FF2B5EF4-FFF2-40B4-BE49-F238E27FC236}">
                <a16:creationId xmlns:a16="http://schemas.microsoft.com/office/drawing/2014/main" id="{4D7E7E0C-7DFB-DF41-914B-5A9B01D00625}"/>
              </a:ext>
            </a:extLst>
          </p:cNvPr>
          <p:cNvSpPr txBox="1"/>
          <p:nvPr/>
        </p:nvSpPr>
        <p:spPr>
          <a:xfrm>
            <a:off x="7350050" y="4177137"/>
            <a:ext cx="979755" cy="307777"/>
          </a:xfrm>
          <a:prstGeom prst="rect">
            <a:avLst/>
          </a:prstGeom>
          <a:noFill/>
        </p:spPr>
        <p:txBody>
          <a:bodyPr wrap="none" rtlCol="0">
            <a:spAutoFit/>
          </a:bodyPr>
          <a:lstStyle/>
          <a:p>
            <a:r>
              <a:rPr lang="en-US" dirty="0">
                <a:solidFill>
                  <a:schemeClr val="tx1"/>
                </a:solidFill>
                <a:latin typeface="Consolas" panose="020B0609020204030204" pitchFamily="49" charset="0"/>
                <a:cs typeface="Consolas" panose="020B0609020204030204" pitchFamily="49" charset="0"/>
              </a:rPr>
              <a:t>(xi, </a:t>
            </a:r>
            <a:r>
              <a:rPr lang="en-US" dirty="0" err="1">
                <a:solidFill>
                  <a:schemeClr val="tx1"/>
                </a:solidFill>
                <a:latin typeface="Consolas" panose="020B0609020204030204" pitchFamily="49" charset="0"/>
                <a:cs typeface="Consolas" panose="020B0609020204030204" pitchFamily="49" charset="0"/>
              </a:rPr>
              <a:t>yi</a:t>
            </a:r>
            <a:r>
              <a:rPr lang="en-US" dirty="0">
                <a:solidFill>
                  <a:schemeClr val="tx1"/>
                </a:solidFill>
                <a:latin typeface="Consolas" panose="020B0609020204030204" pitchFamily="49" charset="0"/>
                <a:cs typeface="Consolas" panose="020B0609020204030204" pitchFamily="49" charset="0"/>
              </a:rPr>
              <a:t>)</a:t>
            </a:r>
          </a:p>
        </p:txBody>
      </p:sp>
      <p:sp>
        <p:nvSpPr>
          <p:cNvPr id="39" name="TextBox 38">
            <a:extLst>
              <a:ext uri="{FF2B5EF4-FFF2-40B4-BE49-F238E27FC236}">
                <a16:creationId xmlns:a16="http://schemas.microsoft.com/office/drawing/2014/main" id="{ECD9998F-5F9A-A641-912C-B5EA0DA8A3F3}"/>
              </a:ext>
            </a:extLst>
          </p:cNvPr>
          <p:cNvSpPr txBox="1"/>
          <p:nvPr/>
        </p:nvSpPr>
        <p:spPr>
          <a:xfrm>
            <a:off x="8279653" y="3329675"/>
            <a:ext cx="979755" cy="307777"/>
          </a:xfrm>
          <a:prstGeom prst="rect">
            <a:avLst/>
          </a:prstGeom>
          <a:noFill/>
        </p:spPr>
        <p:txBody>
          <a:bodyPr wrap="none" rtlCol="0">
            <a:spAutoFit/>
          </a:bodyPr>
          <a:lstStyle/>
          <a:p>
            <a:r>
              <a:rPr lang="en-US" b="1" dirty="0">
                <a:solidFill>
                  <a:schemeClr val="tx1"/>
                </a:solidFill>
                <a:latin typeface="Consolas" panose="020B0609020204030204" pitchFamily="49" charset="0"/>
                <a:cs typeface="Consolas" panose="020B0609020204030204" pitchFamily="49" charset="0"/>
              </a:rPr>
              <a:t>(</a:t>
            </a:r>
            <a:r>
              <a:rPr lang="en-US" b="1" dirty="0" err="1">
                <a:solidFill>
                  <a:schemeClr val="tx1"/>
                </a:solidFill>
                <a:latin typeface="Consolas" panose="020B0609020204030204" pitchFamily="49" charset="0"/>
                <a:cs typeface="Consolas" panose="020B0609020204030204" pitchFamily="49" charset="0"/>
              </a:rPr>
              <a:t>xj</a:t>
            </a:r>
            <a:r>
              <a:rPr lang="en-US" b="1" dirty="0">
                <a:solidFill>
                  <a:schemeClr val="tx1"/>
                </a:solidFill>
                <a:latin typeface="Consolas" panose="020B0609020204030204" pitchFamily="49" charset="0"/>
                <a:cs typeface="Consolas" panose="020B0609020204030204" pitchFamily="49" charset="0"/>
              </a:rPr>
              <a:t>, </a:t>
            </a:r>
            <a:r>
              <a:rPr lang="en-US" b="1" dirty="0" err="1">
                <a:solidFill>
                  <a:schemeClr val="tx1"/>
                </a:solidFill>
                <a:latin typeface="Consolas" panose="020B0609020204030204" pitchFamily="49" charset="0"/>
                <a:cs typeface="Consolas" panose="020B0609020204030204" pitchFamily="49" charset="0"/>
              </a:rPr>
              <a:t>yj</a:t>
            </a:r>
            <a:r>
              <a:rPr lang="en-US" b="1" dirty="0">
                <a:solidFill>
                  <a:schemeClr val="tx1"/>
                </a:solidFill>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B8EBE309-EA6A-D946-9279-681EDF7B6386}"/>
              </a:ext>
            </a:extLst>
          </p:cNvPr>
          <p:cNvSpPr txBox="1"/>
          <p:nvPr/>
        </p:nvSpPr>
        <p:spPr>
          <a:xfrm>
            <a:off x="5817326" y="4493623"/>
            <a:ext cx="284052" cy="307777"/>
          </a:xfrm>
          <a:prstGeom prst="rect">
            <a:avLst/>
          </a:prstGeom>
          <a:noFill/>
        </p:spPr>
        <p:txBody>
          <a:bodyPr wrap="none" rtlCol="0">
            <a:spAutoFit/>
          </a:bodyPr>
          <a:lstStyle/>
          <a:p>
            <a:r>
              <a:rPr lang="en-US" dirty="0">
                <a:solidFill>
                  <a:schemeClr val="tx1"/>
                </a:solidFill>
                <a:latin typeface="Consolas" panose="020B0609020204030204" pitchFamily="49" charset="0"/>
                <a:cs typeface="Consolas" panose="020B0609020204030204" pitchFamily="49" charset="0"/>
              </a:rPr>
              <a:t>X</a:t>
            </a:r>
          </a:p>
        </p:txBody>
      </p:sp>
      <p:sp>
        <p:nvSpPr>
          <p:cNvPr id="38" name="Rectangle 37">
            <a:extLst>
              <a:ext uri="{FF2B5EF4-FFF2-40B4-BE49-F238E27FC236}">
                <a16:creationId xmlns:a16="http://schemas.microsoft.com/office/drawing/2014/main" id="{6BE26869-2FC0-5E4F-9888-257FC9893D7D}"/>
              </a:ext>
            </a:extLst>
          </p:cNvPr>
          <p:cNvSpPr/>
          <p:nvPr/>
        </p:nvSpPr>
        <p:spPr>
          <a:xfrm>
            <a:off x="8416788" y="2078372"/>
            <a:ext cx="274434" cy="307777"/>
          </a:xfrm>
          <a:prstGeom prst="rect">
            <a:avLst/>
          </a:prstGeom>
        </p:spPr>
        <p:txBody>
          <a:bodyPr wrap="none">
            <a:spAutoFit/>
          </a:bodyPr>
          <a:lstStyle/>
          <a:p>
            <a:r>
              <a:rPr lang="en-US" dirty="0">
                <a:solidFill>
                  <a:schemeClr val="tx1"/>
                </a:solidFill>
              </a:rPr>
              <a:t>y</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D16D2BE-6DE4-654B-8ED3-D855C6D84E80}"/>
                  </a:ext>
                </a:extLst>
              </p:cNvPr>
              <p:cNvSpPr txBox="1"/>
              <p:nvPr/>
            </p:nvSpPr>
            <p:spPr>
              <a:xfrm>
                <a:off x="3540931" y="5307808"/>
                <a:ext cx="3225630" cy="492443"/>
              </a:xfrm>
              <a:prstGeom prst="rect">
                <a:avLst/>
              </a:prstGeom>
              <a:solidFill>
                <a:schemeClr val="bg1"/>
              </a:solidFill>
            </p:spPr>
            <p:txBody>
              <a:bodyPr wrap="square" lIns="0" tIns="0" rIns="0" bIns="0" rtlCol="0">
                <a:spAutoFit/>
              </a:bodyPr>
              <a:lstStyle/>
              <a:p>
                <a14:m>
                  <m:oMath xmlns:m="http://schemas.openxmlformats.org/officeDocument/2006/math">
                    <m:r>
                      <a:rPr lang="en-US" sz="3200" i="1" u="sng" smtClean="0">
                        <a:solidFill>
                          <a:schemeClr val="tx1"/>
                        </a:solidFill>
                        <a:latin typeface="Cambria Math" panose="02040503050406030204" pitchFamily="18" charset="0"/>
                        <a:ea typeface="Cambria Math" panose="02040503050406030204" pitchFamily="18" charset="0"/>
                      </a:rPr>
                      <m:t>𝜌</m:t>
                    </m:r>
                  </m:oMath>
                </a14:m>
                <a:r>
                  <a:rPr lang="en-US" sz="3200" u="sng" dirty="0">
                    <a:solidFill>
                      <a:schemeClr val="tx1"/>
                    </a:solidFill>
                  </a:rPr>
                  <a:t> =</a:t>
                </a:r>
                <a14:m>
                  <m:oMath xmlns:m="http://schemas.openxmlformats.org/officeDocument/2006/math">
                    <m:r>
                      <a:rPr lang="en-US" sz="3200" b="0" i="0" u="sng" smtClean="0">
                        <a:solidFill>
                          <a:schemeClr val="tx1"/>
                        </a:solidFill>
                        <a:latin typeface="Cambria Math" panose="02040503050406030204" pitchFamily="18" charset="0"/>
                        <a:ea typeface="Cambria Math" panose="02040503050406030204" pitchFamily="18" charset="0"/>
                      </a:rPr>
                      <m:t> </m:t>
                    </m:r>
                    <m:r>
                      <m:rPr>
                        <m:sty m:val="p"/>
                      </m:rPr>
                      <a:rPr lang="en-US" sz="3200" b="0" i="0" u="sng" smtClean="0">
                        <a:solidFill>
                          <a:schemeClr val="tx1"/>
                        </a:solidFill>
                        <a:latin typeface="Cambria Math" panose="02040503050406030204" pitchFamily="18" charset="0"/>
                        <a:ea typeface="Cambria Math" panose="02040503050406030204" pitchFamily="18" charset="0"/>
                      </a:rPr>
                      <m:t>xcos</m:t>
                    </m:r>
                    <m:r>
                      <a:rPr lang="en-US" sz="3200" i="1" u="sng" smtClean="0">
                        <a:solidFill>
                          <a:schemeClr val="tx1"/>
                        </a:solidFill>
                        <a:latin typeface="Cambria Math" panose="02040503050406030204" pitchFamily="18" charset="0"/>
                        <a:ea typeface="Cambria Math" panose="02040503050406030204" pitchFamily="18" charset="0"/>
                      </a:rPr>
                      <m:t>𝜃</m:t>
                    </m:r>
                    <m:r>
                      <a:rPr lang="en-US" sz="3200" b="0" i="1" u="sng" smtClean="0">
                        <a:solidFill>
                          <a:schemeClr val="tx1"/>
                        </a:solidFill>
                        <a:latin typeface="Cambria Math" panose="02040503050406030204" pitchFamily="18" charset="0"/>
                        <a:ea typeface="Cambria Math" panose="02040503050406030204" pitchFamily="18" charset="0"/>
                      </a:rPr>
                      <m:t>+</m:t>
                    </m:r>
                    <m:r>
                      <a:rPr lang="en-US" sz="3200" b="0" i="1" u="sng" smtClean="0">
                        <a:solidFill>
                          <a:schemeClr val="tx1"/>
                        </a:solidFill>
                        <a:latin typeface="Cambria Math" panose="02040503050406030204" pitchFamily="18" charset="0"/>
                        <a:ea typeface="Cambria Math" panose="02040503050406030204" pitchFamily="18" charset="0"/>
                      </a:rPr>
                      <m:t>𝑦𝑠𝑖𝑛</m:t>
                    </m:r>
                    <m:r>
                      <a:rPr lang="en-US" sz="3200" b="0" i="1" u="sng" smtClean="0">
                        <a:solidFill>
                          <a:schemeClr val="tx1"/>
                        </a:solidFill>
                        <a:latin typeface="Cambria Math" panose="02040503050406030204" pitchFamily="18" charset="0"/>
                        <a:ea typeface="Cambria Math" panose="02040503050406030204" pitchFamily="18" charset="0"/>
                      </a:rPr>
                      <m:t>𝜃</m:t>
                    </m:r>
                  </m:oMath>
                </a14:m>
                <a:endParaRPr lang="en-US" sz="3200" u="sng" dirty="0">
                  <a:solidFill>
                    <a:schemeClr val="tx1"/>
                  </a:solidFill>
                </a:endParaRPr>
              </a:p>
            </p:txBody>
          </p:sp>
        </mc:Choice>
        <mc:Fallback xmlns="">
          <p:sp>
            <p:nvSpPr>
              <p:cNvPr id="44" name="TextBox 43">
                <a:extLst>
                  <a:ext uri="{FF2B5EF4-FFF2-40B4-BE49-F238E27FC236}">
                    <a16:creationId xmlns:a16="http://schemas.microsoft.com/office/drawing/2014/main" id="{8D16D2BE-6DE4-654B-8ED3-D855C6D84E80}"/>
                  </a:ext>
                </a:extLst>
              </p:cNvPr>
              <p:cNvSpPr txBox="1">
                <a:spLocks noRot="1" noChangeAspect="1" noMove="1" noResize="1" noEditPoints="1" noAdjustHandles="1" noChangeArrowheads="1" noChangeShapeType="1" noTextEdit="1"/>
              </p:cNvSpPr>
              <p:nvPr/>
            </p:nvSpPr>
            <p:spPr>
              <a:xfrm>
                <a:off x="3540931" y="5307808"/>
                <a:ext cx="3225630" cy="492443"/>
              </a:xfrm>
              <a:prstGeom prst="rect">
                <a:avLst/>
              </a:prstGeom>
              <a:blipFill>
                <a:blip r:embed="rId14"/>
                <a:stretch>
                  <a:fillRect l="-4314" t="-25641" r="-3922" b="-48718"/>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C9559B14-D4AE-9F4B-8240-8F4820BC1775}"/>
              </a:ext>
            </a:extLst>
          </p:cNvPr>
          <p:cNvGrpSpPr/>
          <p:nvPr/>
        </p:nvGrpSpPr>
        <p:grpSpPr>
          <a:xfrm>
            <a:off x="7474491" y="4222526"/>
            <a:ext cx="8640" cy="14040"/>
            <a:chOff x="7474491" y="4222526"/>
            <a:chExt cx="8640" cy="1404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C7FA1F50-8CCE-F14E-BB5A-D06698D849ED}"/>
                    </a:ext>
                  </a:extLst>
                </p14:cNvPr>
                <p14:cNvContentPartPr/>
                <p14:nvPr/>
              </p14:nvContentPartPr>
              <p14:xfrm>
                <a:off x="7474491" y="4222526"/>
                <a:ext cx="8640" cy="13320"/>
              </p14:xfrm>
            </p:contentPart>
          </mc:Choice>
          <mc:Fallback xmlns="">
            <p:pic>
              <p:nvPicPr>
                <p:cNvPr id="25" name="Ink 24">
                  <a:extLst>
                    <a:ext uri="{FF2B5EF4-FFF2-40B4-BE49-F238E27FC236}">
                      <a16:creationId xmlns:a16="http://schemas.microsoft.com/office/drawing/2014/main" id="{C7FA1F50-8CCE-F14E-BB5A-D06698D849ED}"/>
                    </a:ext>
                  </a:extLst>
                </p:cNvPr>
                <p:cNvPicPr/>
                <p:nvPr/>
              </p:nvPicPr>
              <p:blipFill>
                <a:blip r:embed="rId16"/>
                <a:stretch>
                  <a:fillRect/>
                </a:stretch>
              </p:blipFill>
              <p:spPr>
                <a:xfrm>
                  <a:off x="7465851" y="4213886"/>
                  <a:ext cx="26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940CF03A-8A8D-674B-8074-6EF3CB6F4C1C}"/>
                    </a:ext>
                  </a:extLst>
                </p14:cNvPr>
                <p14:cNvContentPartPr/>
                <p14:nvPr/>
              </p14:nvContentPartPr>
              <p14:xfrm>
                <a:off x="7482771" y="4227206"/>
                <a:ext cx="360" cy="360"/>
              </p14:xfrm>
            </p:contentPart>
          </mc:Choice>
          <mc:Fallback xmlns="">
            <p:pic>
              <p:nvPicPr>
                <p:cNvPr id="26" name="Ink 25">
                  <a:extLst>
                    <a:ext uri="{FF2B5EF4-FFF2-40B4-BE49-F238E27FC236}">
                      <a16:creationId xmlns:a16="http://schemas.microsoft.com/office/drawing/2014/main" id="{940CF03A-8A8D-674B-8074-6EF3CB6F4C1C}"/>
                    </a:ext>
                  </a:extLst>
                </p:cNvPr>
                <p:cNvPicPr/>
                <p:nvPr/>
              </p:nvPicPr>
              <p:blipFill>
                <a:blip r:embed="rId18"/>
                <a:stretch>
                  <a:fillRect/>
                </a:stretch>
              </p:blipFill>
              <p:spPr>
                <a:xfrm>
                  <a:off x="7474131" y="42182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26061697-2033-BF47-B4BC-84A3637DBBDB}"/>
                    </a:ext>
                  </a:extLst>
                </p14:cNvPr>
                <p14:cNvContentPartPr/>
                <p14:nvPr/>
              </p14:nvContentPartPr>
              <p14:xfrm>
                <a:off x="7477371" y="4236206"/>
                <a:ext cx="360" cy="360"/>
              </p14:xfrm>
            </p:contentPart>
          </mc:Choice>
          <mc:Fallback xmlns="">
            <p:pic>
              <p:nvPicPr>
                <p:cNvPr id="47" name="Ink 46">
                  <a:extLst>
                    <a:ext uri="{FF2B5EF4-FFF2-40B4-BE49-F238E27FC236}">
                      <a16:creationId xmlns:a16="http://schemas.microsoft.com/office/drawing/2014/main" id="{26061697-2033-BF47-B4BC-84A3637DBBDB}"/>
                    </a:ext>
                  </a:extLst>
                </p:cNvPr>
                <p:cNvPicPr/>
                <p:nvPr/>
              </p:nvPicPr>
              <p:blipFill>
                <a:blip r:embed="rId20"/>
                <a:stretch>
                  <a:fillRect/>
                </a:stretch>
              </p:blipFill>
              <p:spPr>
                <a:xfrm>
                  <a:off x="7441371" y="4200206"/>
                  <a:ext cx="72000" cy="72000"/>
                </a:xfrm>
                <a:prstGeom prst="rect">
                  <a:avLst/>
                </a:prstGeom>
              </p:spPr>
            </p:pic>
          </mc:Fallback>
        </mc:AlternateContent>
      </p:grpSp>
      <p:grpSp>
        <p:nvGrpSpPr>
          <p:cNvPr id="50" name="Group 49">
            <a:extLst>
              <a:ext uri="{FF2B5EF4-FFF2-40B4-BE49-F238E27FC236}">
                <a16:creationId xmlns:a16="http://schemas.microsoft.com/office/drawing/2014/main" id="{E52AB969-8289-FE46-9F0A-632C3C0D4B66}"/>
              </a:ext>
            </a:extLst>
          </p:cNvPr>
          <p:cNvGrpSpPr/>
          <p:nvPr/>
        </p:nvGrpSpPr>
        <p:grpSpPr>
          <a:xfrm>
            <a:off x="8319411" y="3381206"/>
            <a:ext cx="14760" cy="25200"/>
            <a:chOff x="8319411" y="3381206"/>
            <a:chExt cx="14760" cy="2520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269F9CD6-C06D-3341-B0F7-7921DE015420}"/>
                    </a:ext>
                  </a:extLst>
                </p14:cNvPr>
                <p14:cNvContentPartPr/>
                <p14:nvPr/>
              </p14:nvContentPartPr>
              <p14:xfrm>
                <a:off x="8319411" y="3406046"/>
                <a:ext cx="360" cy="360"/>
              </p14:xfrm>
            </p:contentPart>
          </mc:Choice>
          <mc:Fallback xmlns="">
            <p:pic>
              <p:nvPicPr>
                <p:cNvPr id="28" name="Ink 27">
                  <a:extLst>
                    <a:ext uri="{FF2B5EF4-FFF2-40B4-BE49-F238E27FC236}">
                      <a16:creationId xmlns:a16="http://schemas.microsoft.com/office/drawing/2014/main" id="{269F9CD6-C06D-3341-B0F7-7921DE015420}"/>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3A58AA43-5A14-F242-BCF3-7A70B1FAC401}"/>
                    </a:ext>
                  </a:extLst>
                </p14:cNvPr>
                <p14:cNvContentPartPr/>
                <p14:nvPr/>
              </p14:nvContentPartPr>
              <p14:xfrm>
                <a:off x="8319411" y="3406046"/>
                <a:ext cx="360" cy="360"/>
              </p14:xfrm>
            </p:contentPart>
          </mc:Choice>
          <mc:Fallback xmlns="">
            <p:pic>
              <p:nvPicPr>
                <p:cNvPr id="29" name="Ink 28">
                  <a:extLst>
                    <a:ext uri="{FF2B5EF4-FFF2-40B4-BE49-F238E27FC236}">
                      <a16:creationId xmlns:a16="http://schemas.microsoft.com/office/drawing/2014/main" id="{3A58AA43-5A14-F242-BCF3-7A70B1FAC401}"/>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F12699B2-D105-704D-95E9-E777075D00BF}"/>
                    </a:ext>
                  </a:extLst>
                </p14:cNvPr>
                <p14:cNvContentPartPr/>
                <p14:nvPr/>
              </p14:nvContentPartPr>
              <p14:xfrm>
                <a:off x="8319411" y="3406046"/>
                <a:ext cx="360" cy="360"/>
              </p14:xfrm>
            </p:contentPart>
          </mc:Choice>
          <mc:Fallback xmlns="">
            <p:pic>
              <p:nvPicPr>
                <p:cNvPr id="30" name="Ink 29">
                  <a:extLst>
                    <a:ext uri="{FF2B5EF4-FFF2-40B4-BE49-F238E27FC236}">
                      <a16:creationId xmlns:a16="http://schemas.microsoft.com/office/drawing/2014/main" id="{F12699B2-D105-704D-95E9-E777075D00BF}"/>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B55B3EC4-228C-FE4C-BA2D-0B653BDA23AD}"/>
                    </a:ext>
                  </a:extLst>
                </p14:cNvPr>
                <p14:cNvContentPartPr/>
                <p14:nvPr/>
              </p14:nvContentPartPr>
              <p14:xfrm>
                <a:off x="8333811" y="3381206"/>
                <a:ext cx="360" cy="360"/>
              </p14:xfrm>
            </p:contentPart>
          </mc:Choice>
          <mc:Fallback xmlns="">
            <p:pic>
              <p:nvPicPr>
                <p:cNvPr id="49" name="Ink 48">
                  <a:extLst>
                    <a:ext uri="{FF2B5EF4-FFF2-40B4-BE49-F238E27FC236}">
                      <a16:creationId xmlns:a16="http://schemas.microsoft.com/office/drawing/2014/main" id="{B55B3EC4-228C-FE4C-BA2D-0B653BDA23AD}"/>
                    </a:ext>
                  </a:extLst>
                </p:cNvPr>
                <p:cNvPicPr/>
                <p:nvPr/>
              </p:nvPicPr>
              <p:blipFill>
                <a:blip r:embed="rId20"/>
                <a:stretch>
                  <a:fillRect/>
                </a:stretch>
              </p:blipFill>
              <p:spPr>
                <a:xfrm>
                  <a:off x="8298171" y="3345566"/>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 name="Ink 50">
                <a:extLst>
                  <a:ext uri="{FF2B5EF4-FFF2-40B4-BE49-F238E27FC236}">
                    <a16:creationId xmlns:a16="http://schemas.microsoft.com/office/drawing/2014/main" id="{6386C87B-4B7A-2443-A9AB-15BBA81AF694}"/>
                  </a:ext>
                </a:extLst>
              </p14:cNvPr>
              <p14:cNvContentPartPr/>
              <p14:nvPr/>
            </p14:nvContentPartPr>
            <p14:xfrm>
              <a:off x="7483491" y="4229366"/>
              <a:ext cx="360" cy="360"/>
            </p14:xfrm>
          </p:contentPart>
        </mc:Choice>
        <mc:Fallback xmlns="">
          <p:pic>
            <p:nvPicPr>
              <p:cNvPr id="51" name="Ink 50">
                <a:extLst>
                  <a:ext uri="{FF2B5EF4-FFF2-40B4-BE49-F238E27FC236}">
                    <a16:creationId xmlns:a16="http://schemas.microsoft.com/office/drawing/2014/main" id="{6386C87B-4B7A-2443-A9AB-15BBA81AF694}"/>
                  </a:ext>
                </a:extLst>
              </p:cNvPr>
              <p:cNvPicPr/>
              <p:nvPr/>
            </p:nvPicPr>
            <p:blipFill>
              <a:blip r:embed="rId26"/>
              <a:stretch>
                <a:fillRect/>
              </a:stretch>
            </p:blipFill>
            <p:spPr>
              <a:xfrm>
                <a:off x="7447851" y="419336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2" name="Ink 51">
                <a:extLst>
                  <a:ext uri="{FF2B5EF4-FFF2-40B4-BE49-F238E27FC236}">
                    <a16:creationId xmlns:a16="http://schemas.microsoft.com/office/drawing/2014/main" id="{91BEE8EC-2A93-7A42-8CD9-0834B69E1173}"/>
                  </a:ext>
                </a:extLst>
              </p14:cNvPr>
              <p14:cNvContentPartPr/>
              <p14:nvPr/>
            </p14:nvContentPartPr>
            <p14:xfrm>
              <a:off x="8342091" y="3392006"/>
              <a:ext cx="360" cy="360"/>
            </p14:xfrm>
          </p:contentPart>
        </mc:Choice>
        <mc:Fallback xmlns="">
          <p:pic>
            <p:nvPicPr>
              <p:cNvPr id="52" name="Ink 51">
                <a:extLst>
                  <a:ext uri="{FF2B5EF4-FFF2-40B4-BE49-F238E27FC236}">
                    <a16:creationId xmlns:a16="http://schemas.microsoft.com/office/drawing/2014/main" id="{91BEE8EC-2A93-7A42-8CD9-0834B69E1173}"/>
                  </a:ext>
                </a:extLst>
              </p:cNvPr>
              <p:cNvPicPr/>
              <p:nvPr/>
            </p:nvPicPr>
            <p:blipFill>
              <a:blip r:embed="rId26"/>
              <a:stretch>
                <a:fillRect/>
              </a:stretch>
            </p:blipFill>
            <p:spPr>
              <a:xfrm>
                <a:off x="8306091" y="335636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CD9AEBDA-C7DD-C04C-93C9-0420B9605FAB}"/>
                  </a:ext>
                </a:extLst>
              </p14:cNvPr>
              <p14:cNvContentPartPr/>
              <p14:nvPr/>
            </p14:nvContentPartPr>
            <p14:xfrm>
              <a:off x="7422309" y="3726446"/>
              <a:ext cx="11520" cy="240120"/>
            </p14:xfrm>
          </p:contentPart>
        </mc:Choice>
        <mc:Fallback xmlns="">
          <p:pic>
            <p:nvPicPr>
              <p:cNvPr id="7" name="Ink 6">
                <a:extLst>
                  <a:ext uri="{FF2B5EF4-FFF2-40B4-BE49-F238E27FC236}">
                    <a16:creationId xmlns:a16="http://schemas.microsoft.com/office/drawing/2014/main" id="{CD9AEBDA-C7DD-C04C-93C9-0420B9605FAB}"/>
                  </a:ext>
                </a:extLst>
              </p:cNvPr>
              <p:cNvPicPr/>
              <p:nvPr/>
            </p:nvPicPr>
            <p:blipFill>
              <a:blip r:embed="rId29"/>
              <a:stretch>
                <a:fillRect/>
              </a:stretch>
            </p:blipFill>
            <p:spPr>
              <a:xfrm>
                <a:off x="7413309" y="3717806"/>
                <a:ext cx="29160" cy="257760"/>
              </a:xfrm>
              <a:prstGeom prst="rect">
                <a:avLst/>
              </a:prstGeom>
            </p:spPr>
          </p:pic>
        </mc:Fallback>
      </mc:AlternateContent>
      <p:grpSp>
        <p:nvGrpSpPr>
          <p:cNvPr id="12" name="Group 11">
            <a:extLst>
              <a:ext uri="{FF2B5EF4-FFF2-40B4-BE49-F238E27FC236}">
                <a16:creationId xmlns:a16="http://schemas.microsoft.com/office/drawing/2014/main" id="{E21A069D-1B1F-2147-B6C5-774BCA96DC56}"/>
              </a:ext>
            </a:extLst>
          </p:cNvPr>
          <p:cNvGrpSpPr/>
          <p:nvPr/>
        </p:nvGrpSpPr>
        <p:grpSpPr>
          <a:xfrm>
            <a:off x="7469469" y="4072046"/>
            <a:ext cx="57600" cy="916200"/>
            <a:chOff x="7469469" y="4072046"/>
            <a:chExt cx="57600" cy="916200"/>
          </a:xfrm>
        </p:grpSpPr>
        <mc:AlternateContent xmlns:mc="http://schemas.openxmlformats.org/markup-compatibility/2006" xmlns:p14="http://schemas.microsoft.com/office/powerpoint/2010/main">
          <mc:Choice Requires="p14">
            <p:contentPart p14:bwMode="auto" r:id="rId30">
              <p14:nvContentPartPr>
                <p14:cNvPr id="9" name="Ink 8">
                  <a:extLst>
                    <a:ext uri="{FF2B5EF4-FFF2-40B4-BE49-F238E27FC236}">
                      <a16:creationId xmlns:a16="http://schemas.microsoft.com/office/drawing/2014/main" id="{802821FA-B1F7-3547-A7BA-11E2203F91C2}"/>
                    </a:ext>
                  </a:extLst>
                </p14:cNvPr>
                <p14:cNvContentPartPr/>
                <p14:nvPr/>
              </p14:nvContentPartPr>
              <p14:xfrm>
                <a:off x="7469469" y="4072046"/>
                <a:ext cx="38880" cy="380520"/>
              </p14:xfrm>
            </p:contentPart>
          </mc:Choice>
          <mc:Fallback xmlns="">
            <p:pic>
              <p:nvPicPr>
                <p:cNvPr id="9" name="Ink 8">
                  <a:extLst>
                    <a:ext uri="{FF2B5EF4-FFF2-40B4-BE49-F238E27FC236}">
                      <a16:creationId xmlns:a16="http://schemas.microsoft.com/office/drawing/2014/main" id="{802821FA-B1F7-3547-A7BA-11E2203F91C2}"/>
                    </a:ext>
                  </a:extLst>
                </p:cNvPr>
                <p:cNvPicPr/>
                <p:nvPr/>
              </p:nvPicPr>
              <p:blipFill>
                <a:blip r:embed="rId31"/>
                <a:stretch>
                  <a:fillRect/>
                </a:stretch>
              </p:blipFill>
              <p:spPr>
                <a:xfrm>
                  <a:off x="7460829" y="4063046"/>
                  <a:ext cx="5652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 name="Ink 10">
                  <a:extLst>
                    <a:ext uri="{FF2B5EF4-FFF2-40B4-BE49-F238E27FC236}">
                      <a16:creationId xmlns:a16="http://schemas.microsoft.com/office/drawing/2014/main" id="{D10C5DCE-F54D-EA4F-9296-CD2369EF62DF}"/>
                    </a:ext>
                  </a:extLst>
                </p14:cNvPr>
                <p14:cNvContentPartPr/>
                <p14:nvPr/>
              </p14:nvContentPartPr>
              <p14:xfrm>
                <a:off x="7510149" y="4619966"/>
                <a:ext cx="16920" cy="368280"/>
              </p14:xfrm>
            </p:contentPart>
          </mc:Choice>
          <mc:Fallback xmlns="">
            <p:pic>
              <p:nvPicPr>
                <p:cNvPr id="11" name="Ink 10">
                  <a:extLst>
                    <a:ext uri="{FF2B5EF4-FFF2-40B4-BE49-F238E27FC236}">
                      <a16:creationId xmlns:a16="http://schemas.microsoft.com/office/drawing/2014/main" id="{D10C5DCE-F54D-EA4F-9296-CD2369EF62DF}"/>
                    </a:ext>
                  </a:extLst>
                </p:cNvPr>
                <p:cNvPicPr/>
                <p:nvPr/>
              </p:nvPicPr>
              <p:blipFill>
                <a:blip r:embed="rId33"/>
                <a:stretch>
                  <a:fillRect/>
                </a:stretch>
              </p:blipFill>
              <p:spPr>
                <a:xfrm>
                  <a:off x="7501509" y="4610966"/>
                  <a:ext cx="34560" cy="38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14" name="Ink 13">
                <a:extLst>
                  <a:ext uri="{FF2B5EF4-FFF2-40B4-BE49-F238E27FC236}">
                    <a16:creationId xmlns:a16="http://schemas.microsoft.com/office/drawing/2014/main" id="{1910F047-209C-8C41-97E5-D63BE7B57607}"/>
                  </a:ext>
                </a:extLst>
              </p14:cNvPr>
              <p14:cNvContentPartPr/>
              <p14:nvPr/>
            </p14:nvContentPartPr>
            <p14:xfrm>
              <a:off x="7532109" y="5300726"/>
              <a:ext cx="360" cy="327960"/>
            </p14:xfrm>
          </p:contentPart>
        </mc:Choice>
        <mc:Fallback xmlns="">
          <p:pic>
            <p:nvPicPr>
              <p:cNvPr id="14" name="Ink 13">
                <a:extLst>
                  <a:ext uri="{FF2B5EF4-FFF2-40B4-BE49-F238E27FC236}">
                    <a16:creationId xmlns:a16="http://schemas.microsoft.com/office/drawing/2014/main" id="{1910F047-209C-8C41-97E5-D63BE7B57607}"/>
                  </a:ext>
                </a:extLst>
              </p:cNvPr>
              <p:cNvPicPr/>
              <p:nvPr/>
            </p:nvPicPr>
            <p:blipFill>
              <a:blip r:embed="rId35"/>
              <a:stretch>
                <a:fillRect/>
              </a:stretch>
            </p:blipFill>
            <p:spPr>
              <a:xfrm>
                <a:off x="7523469" y="5291726"/>
                <a:ext cx="18000" cy="345600"/>
              </a:xfrm>
              <a:prstGeom prst="rect">
                <a:avLst/>
              </a:prstGeom>
            </p:spPr>
          </p:pic>
        </mc:Fallback>
      </mc:AlternateContent>
      <p:grpSp>
        <p:nvGrpSpPr>
          <p:cNvPr id="18" name="Group 17">
            <a:extLst>
              <a:ext uri="{FF2B5EF4-FFF2-40B4-BE49-F238E27FC236}">
                <a16:creationId xmlns:a16="http://schemas.microsoft.com/office/drawing/2014/main" id="{19645F37-AB83-3C4D-B89A-13B7A93045E4}"/>
              </a:ext>
            </a:extLst>
          </p:cNvPr>
          <p:cNvGrpSpPr/>
          <p:nvPr/>
        </p:nvGrpSpPr>
        <p:grpSpPr>
          <a:xfrm>
            <a:off x="8334189" y="2586326"/>
            <a:ext cx="18000" cy="713160"/>
            <a:chOff x="8334189" y="2586326"/>
            <a:chExt cx="18000" cy="713160"/>
          </a:xfrm>
        </p:grpSpPr>
        <mc:AlternateContent xmlns:mc="http://schemas.openxmlformats.org/markup-compatibility/2006" xmlns:p14="http://schemas.microsoft.com/office/powerpoint/2010/main">
          <mc:Choice Requires="p14">
            <p:contentPart p14:bwMode="auto" r:id="rId36">
              <p14:nvContentPartPr>
                <p14:cNvPr id="15" name="Ink 14">
                  <a:extLst>
                    <a:ext uri="{FF2B5EF4-FFF2-40B4-BE49-F238E27FC236}">
                      <a16:creationId xmlns:a16="http://schemas.microsoft.com/office/drawing/2014/main" id="{28478770-8097-094C-B8DA-0A5A4D96E87D}"/>
                    </a:ext>
                  </a:extLst>
                </p14:cNvPr>
                <p14:cNvContentPartPr/>
                <p14:nvPr/>
              </p14:nvContentPartPr>
              <p14:xfrm>
                <a:off x="8339589" y="2586326"/>
                <a:ext cx="12600" cy="232920"/>
              </p14:xfrm>
            </p:contentPart>
          </mc:Choice>
          <mc:Fallback xmlns="">
            <p:pic>
              <p:nvPicPr>
                <p:cNvPr id="15" name="Ink 14">
                  <a:extLst>
                    <a:ext uri="{FF2B5EF4-FFF2-40B4-BE49-F238E27FC236}">
                      <a16:creationId xmlns:a16="http://schemas.microsoft.com/office/drawing/2014/main" id="{28478770-8097-094C-B8DA-0A5A4D96E87D}"/>
                    </a:ext>
                  </a:extLst>
                </p:cNvPr>
                <p:cNvPicPr/>
                <p:nvPr/>
              </p:nvPicPr>
              <p:blipFill>
                <a:blip r:embed="rId37"/>
                <a:stretch>
                  <a:fillRect/>
                </a:stretch>
              </p:blipFill>
              <p:spPr>
                <a:xfrm>
                  <a:off x="8330949" y="2577326"/>
                  <a:ext cx="30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 name="Ink 15">
                  <a:extLst>
                    <a:ext uri="{FF2B5EF4-FFF2-40B4-BE49-F238E27FC236}">
                      <a16:creationId xmlns:a16="http://schemas.microsoft.com/office/drawing/2014/main" id="{79F9371C-BF0A-454E-8463-4646363F3AC1}"/>
                    </a:ext>
                  </a:extLst>
                </p14:cNvPr>
                <p14:cNvContentPartPr/>
                <p14:nvPr/>
              </p14:nvContentPartPr>
              <p14:xfrm>
                <a:off x="8334189" y="2960726"/>
                <a:ext cx="3240" cy="338760"/>
              </p14:xfrm>
            </p:contentPart>
          </mc:Choice>
          <mc:Fallback xmlns="">
            <p:pic>
              <p:nvPicPr>
                <p:cNvPr id="16" name="Ink 15">
                  <a:extLst>
                    <a:ext uri="{FF2B5EF4-FFF2-40B4-BE49-F238E27FC236}">
                      <a16:creationId xmlns:a16="http://schemas.microsoft.com/office/drawing/2014/main" id="{79F9371C-BF0A-454E-8463-4646363F3AC1}"/>
                    </a:ext>
                  </a:extLst>
                </p:cNvPr>
                <p:cNvPicPr/>
                <p:nvPr/>
              </p:nvPicPr>
              <p:blipFill>
                <a:blip r:embed="rId39"/>
                <a:stretch>
                  <a:fillRect/>
                </a:stretch>
              </p:blipFill>
              <p:spPr>
                <a:xfrm>
                  <a:off x="8325189" y="2951726"/>
                  <a:ext cx="20880" cy="35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19" name="Ink 18">
                <a:extLst>
                  <a:ext uri="{FF2B5EF4-FFF2-40B4-BE49-F238E27FC236}">
                    <a16:creationId xmlns:a16="http://schemas.microsoft.com/office/drawing/2014/main" id="{DAE5475A-2A0A-CE4B-9262-C78E1B4B86B0}"/>
                  </a:ext>
                </a:extLst>
              </p14:cNvPr>
              <p14:cNvContentPartPr/>
              <p14:nvPr/>
            </p14:nvContentPartPr>
            <p14:xfrm>
              <a:off x="8359389" y="3509726"/>
              <a:ext cx="360" cy="119520"/>
            </p14:xfrm>
          </p:contentPart>
        </mc:Choice>
        <mc:Fallback xmlns="">
          <p:pic>
            <p:nvPicPr>
              <p:cNvPr id="19" name="Ink 18">
                <a:extLst>
                  <a:ext uri="{FF2B5EF4-FFF2-40B4-BE49-F238E27FC236}">
                    <a16:creationId xmlns:a16="http://schemas.microsoft.com/office/drawing/2014/main" id="{DAE5475A-2A0A-CE4B-9262-C78E1B4B86B0}"/>
                  </a:ext>
                </a:extLst>
              </p:cNvPr>
              <p:cNvPicPr/>
              <p:nvPr/>
            </p:nvPicPr>
            <p:blipFill>
              <a:blip r:embed="rId41"/>
              <a:stretch>
                <a:fillRect/>
              </a:stretch>
            </p:blipFill>
            <p:spPr>
              <a:xfrm>
                <a:off x="8350749" y="3501086"/>
                <a:ext cx="1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 name="Ink 19">
                <a:extLst>
                  <a:ext uri="{FF2B5EF4-FFF2-40B4-BE49-F238E27FC236}">
                    <a16:creationId xmlns:a16="http://schemas.microsoft.com/office/drawing/2014/main" id="{45A8B0AE-57B3-5449-8B67-C69970C787E2}"/>
                  </a:ext>
                </a:extLst>
              </p14:cNvPr>
              <p14:cNvContentPartPr/>
              <p14:nvPr/>
            </p14:nvContentPartPr>
            <p14:xfrm>
              <a:off x="8359389" y="3804206"/>
              <a:ext cx="3600" cy="188640"/>
            </p14:xfrm>
          </p:contentPart>
        </mc:Choice>
        <mc:Fallback xmlns="">
          <p:pic>
            <p:nvPicPr>
              <p:cNvPr id="20" name="Ink 19">
                <a:extLst>
                  <a:ext uri="{FF2B5EF4-FFF2-40B4-BE49-F238E27FC236}">
                    <a16:creationId xmlns:a16="http://schemas.microsoft.com/office/drawing/2014/main" id="{45A8B0AE-57B3-5449-8B67-C69970C787E2}"/>
                  </a:ext>
                </a:extLst>
              </p:cNvPr>
              <p:cNvPicPr/>
              <p:nvPr/>
            </p:nvPicPr>
            <p:blipFill>
              <a:blip r:embed="rId43"/>
              <a:stretch>
                <a:fillRect/>
              </a:stretch>
            </p:blipFill>
            <p:spPr>
              <a:xfrm>
                <a:off x="8350749" y="3795566"/>
                <a:ext cx="21240" cy="206280"/>
              </a:xfrm>
              <a:prstGeom prst="rect">
                <a:avLst/>
              </a:prstGeom>
            </p:spPr>
          </p:pic>
        </mc:Fallback>
      </mc:AlternateContent>
      <p:grpSp>
        <p:nvGrpSpPr>
          <p:cNvPr id="32" name="Group 31">
            <a:extLst>
              <a:ext uri="{FF2B5EF4-FFF2-40B4-BE49-F238E27FC236}">
                <a16:creationId xmlns:a16="http://schemas.microsoft.com/office/drawing/2014/main" id="{6021A163-6D03-F446-96E6-CF8C41CBBB6C}"/>
              </a:ext>
            </a:extLst>
          </p:cNvPr>
          <p:cNvGrpSpPr/>
          <p:nvPr/>
        </p:nvGrpSpPr>
        <p:grpSpPr>
          <a:xfrm>
            <a:off x="8369469" y="4209566"/>
            <a:ext cx="10440" cy="174960"/>
            <a:chOff x="8369469" y="4209566"/>
            <a:chExt cx="10440" cy="174960"/>
          </a:xfrm>
        </p:grpSpPr>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D7AAF9D-3BC5-F047-A15D-F5FD351774EE}"/>
                    </a:ext>
                  </a:extLst>
                </p14:cNvPr>
                <p14:cNvContentPartPr/>
                <p14:nvPr/>
              </p14:nvContentPartPr>
              <p14:xfrm>
                <a:off x="8369469" y="4209566"/>
                <a:ext cx="360" cy="360"/>
              </p14:xfrm>
            </p:contentPart>
          </mc:Choice>
          <mc:Fallback xmlns="">
            <p:pic>
              <p:nvPicPr>
                <p:cNvPr id="27" name="Ink 26">
                  <a:extLst>
                    <a:ext uri="{FF2B5EF4-FFF2-40B4-BE49-F238E27FC236}">
                      <a16:creationId xmlns:a16="http://schemas.microsoft.com/office/drawing/2014/main" id="{4D7AAF9D-3BC5-F047-A15D-F5FD351774EE}"/>
                    </a:ext>
                  </a:extLst>
                </p:cNvPr>
                <p:cNvPicPr/>
                <p:nvPr/>
              </p:nvPicPr>
              <p:blipFill>
                <a:blip r:embed="rId45"/>
                <a:stretch>
                  <a:fillRect/>
                </a:stretch>
              </p:blipFill>
              <p:spPr>
                <a:xfrm>
                  <a:off x="8360829" y="4200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5FB9AC1F-CC8A-E94A-AF77-C267F930D37E}"/>
                    </a:ext>
                  </a:extLst>
                </p14:cNvPr>
                <p14:cNvContentPartPr/>
                <p14:nvPr/>
              </p14:nvContentPartPr>
              <p14:xfrm>
                <a:off x="8379549" y="4286246"/>
                <a:ext cx="360" cy="98280"/>
              </p14:xfrm>
            </p:contentPart>
          </mc:Choice>
          <mc:Fallback xmlns="">
            <p:pic>
              <p:nvPicPr>
                <p:cNvPr id="31" name="Ink 30">
                  <a:extLst>
                    <a:ext uri="{FF2B5EF4-FFF2-40B4-BE49-F238E27FC236}">
                      <a16:creationId xmlns:a16="http://schemas.microsoft.com/office/drawing/2014/main" id="{5FB9AC1F-CC8A-E94A-AF77-C267F930D37E}"/>
                    </a:ext>
                  </a:extLst>
                </p:cNvPr>
                <p:cNvPicPr/>
                <p:nvPr/>
              </p:nvPicPr>
              <p:blipFill>
                <a:blip r:embed="rId47"/>
                <a:stretch>
                  <a:fillRect/>
                </a:stretch>
              </p:blipFill>
              <p:spPr>
                <a:xfrm>
                  <a:off x="8370549" y="4277246"/>
                  <a:ext cx="18000" cy="115920"/>
                </a:xfrm>
                <a:prstGeom prst="rect">
                  <a:avLst/>
                </a:prstGeom>
              </p:spPr>
            </p:pic>
          </mc:Fallback>
        </mc:AlternateContent>
      </p:grpSp>
      <p:grpSp>
        <p:nvGrpSpPr>
          <p:cNvPr id="42" name="Group 41">
            <a:extLst>
              <a:ext uri="{FF2B5EF4-FFF2-40B4-BE49-F238E27FC236}">
                <a16:creationId xmlns:a16="http://schemas.microsoft.com/office/drawing/2014/main" id="{7F77DAD7-4EB0-4446-A74A-1054F6B6C7B5}"/>
              </a:ext>
            </a:extLst>
          </p:cNvPr>
          <p:cNvGrpSpPr/>
          <p:nvPr/>
        </p:nvGrpSpPr>
        <p:grpSpPr>
          <a:xfrm>
            <a:off x="6923709" y="4150886"/>
            <a:ext cx="711720" cy="89640"/>
            <a:chOff x="6923709" y="4150886"/>
            <a:chExt cx="711720" cy="89640"/>
          </a:xfrm>
        </p:grpSpPr>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3EE0FEA1-B7B7-CD48-8E36-F74B56F0A388}"/>
                    </a:ext>
                  </a:extLst>
                </p14:cNvPr>
                <p14:cNvContentPartPr/>
                <p14:nvPr/>
              </p14:nvContentPartPr>
              <p14:xfrm>
                <a:off x="6923709" y="4150886"/>
                <a:ext cx="212400" cy="42480"/>
              </p14:xfrm>
            </p:contentPart>
          </mc:Choice>
          <mc:Fallback xmlns="">
            <p:pic>
              <p:nvPicPr>
                <p:cNvPr id="40" name="Ink 39">
                  <a:extLst>
                    <a:ext uri="{FF2B5EF4-FFF2-40B4-BE49-F238E27FC236}">
                      <a16:creationId xmlns:a16="http://schemas.microsoft.com/office/drawing/2014/main" id="{3EE0FEA1-B7B7-CD48-8E36-F74B56F0A388}"/>
                    </a:ext>
                  </a:extLst>
                </p:cNvPr>
                <p:cNvPicPr/>
                <p:nvPr/>
              </p:nvPicPr>
              <p:blipFill>
                <a:blip r:embed="rId49"/>
                <a:stretch>
                  <a:fillRect/>
                </a:stretch>
              </p:blipFill>
              <p:spPr>
                <a:xfrm>
                  <a:off x="6915069" y="4141886"/>
                  <a:ext cx="230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5E1624C-FBD9-A149-A4A5-2CD0E8144A7E}"/>
                    </a:ext>
                  </a:extLst>
                </p14:cNvPr>
                <p14:cNvContentPartPr/>
                <p14:nvPr/>
              </p14:nvContentPartPr>
              <p14:xfrm>
                <a:off x="7290909" y="4205966"/>
                <a:ext cx="344520" cy="34560"/>
              </p14:xfrm>
            </p:contentPart>
          </mc:Choice>
          <mc:Fallback xmlns="">
            <p:pic>
              <p:nvPicPr>
                <p:cNvPr id="41" name="Ink 40">
                  <a:extLst>
                    <a:ext uri="{FF2B5EF4-FFF2-40B4-BE49-F238E27FC236}">
                      <a16:creationId xmlns:a16="http://schemas.microsoft.com/office/drawing/2014/main" id="{45E1624C-FBD9-A149-A4A5-2CD0E8144A7E}"/>
                    </a:ext>
                  </a:extLst>
                </p:cNvPr>
                <p:cNvPicPr/>
                <p:nvPr/>
              </p:nvPicPr>
              <p:blipFill>
                <a:blip r:embed="rId51"/>
                <a:stretch>
                  <a:fillRect/>
                </a:stretch>
              </p:blipFill>
              <p:spPr>
                <a:xfrm>
                  <a:off x="7281909" y="4196966"/>
                  <a:ext cx="36216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6D877AB4-BD62-3143-9FF5-BE39CB727399}"/>
                  </a:ext>
                </a:extLst>
              </p14:cNvPr>
              <p14:cNvContentPartPr/>
              <p14:nvPr/>
            </p14:nvContentPartPr>
            <p14:xfrm>
              <a:off x="7880589" y="4239806"/>
              <a:ext cx="246960" cy="24120"/>
            </p14:xfrm>
          </p:contentPart>
        </mc:Choice>
        <mc:Fallback xmlns="">
          <p:pic>
            <p:nvPicPr>
              <p:cNvPr id="43" name="Ink 42">
                <a:extLst>
                  <a:ext uri="{FF2B5EF4-FFF2-40B4-BE49-F238E27FC236}">
                    <a16:creationId xmlns:a16="http://schemas.microsoft.com/office/drawing/2014/main" id="{6D877AB4-BD62-3143-9FF5-BE39CB727399}"/>
                  </a:ext>
                </a:extLst>
              </p:cNvPr>
              <p:cNvPicPr/>
              <p:nvPr/>
            </p:nvPicPr>
            <p:blipFill>
              <a:blip r:embed="rId53"/>
              <a:stretch>
                <a:fillRect/>
              </a:stretch>
            </p:blipFill>
            <p:spPr>
              <a:xfrm>
                <a:off x="7871589" y="4231166"/>
                <a:ext cx="2646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 name="Ink 1">
                <a:extLst>
                  <a:ext uri="{FF2B5EF4-FFF2-40B4-BE49-F238E27FC236}">
                    <a16:creationId xmlns:a16="http://schemas.microsoft.com/office/drawing/2014/main" id="{5A997F32-05E1-8148-8762-0DBED73C0FE9}"/>
                  </a:ext>
                </a:extLst>
              </p14:cNvPr>
              <p14:cNvContentPartPr/>
              <p14:nvPr/>
            </p14:nvContentPartPr>
            <p14:xfrm>
              <a:off x="7804646" y="3891686"/>
              <a:ext cx="360" cy="360"/>
            </p14:xfrm>
          </p:contentPart>
        </mc:Choice>
        <mc:Fallback>
          <p:pic>
            <p:nvPicPr>
              <p:cNvPr id="2" name="Ink 1">
                <a:extLst>
                  <a:ext uri="{FF2B5EF4-FFF2-40B4-BE49-F238E27FC236}">
                    <a16:creationId xmlns:a16="http://schemas.microsoft.com/office/drawing/2014/main" id="{5A997F32-05E1-8148-8762-0DBED73C0FE9}"/>
                  </a:ext>
                </a:extLst>
              </p:cNvPr>
              <p:cNvPicPr/>
              <p:nvPr/>
            </p:nvPicPr>
            <p:blipFill>
              <a:blip r:embed="rId55"/>
              <a:stretch>
                <a:fillRect/>
              </a:stretch>
            </p:blipFill>
            <p:spPr>
              <a:xfrm>
                <a:off x="7768646" y="385604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 name="Ink 3">
                <a:extLst>
                  <a:ext uri="{FF2B5EF4-FFF2-40B4-BE49-F238E27FC236}">
                    <a16:creationId xmlns:a16="http://schemas.microsoft.com/office/drawing/2014/main" id="{D16D4DD7-ECC7-2A4D-9FDD-319E3E4E69DE}"/>
                  </a:ext>
                </a:extLst>
              </p14:cNvPr>
              <p14:cNvContentPartPr/>
              <p14:nvPr/>
            </p14:nvContentPartPr>
            <p14:xfrm>
              <a:off x="7491806" y="4218206"/>
              <a:ext cx="360" cy="360"/>
            </p14:xfrm>
          </p:contentPart>
        </mc:Choice>
        <mc:Fallback>
          <p:pic>
            <p:nvPicPr>
              <p:cNvPr id="4" name="Ink 3">
                <a:extLst>
                  <a:ext uri="{FF2B5EF4-FFF2-40B4-BE49-F238E27FC236}">
                    <a16:creationId xmlns:a16="http://schemas.microsoft.com/office/drawing/2014/main" id="{D16D4DD7-ECC7-2A4D-9FDD-319E3E4E69DE}"/>
                  </a:ext>
                </a:extLst>
              </p:cNvPr>
              <p:cNvPicPr/>
              <p:nvPr/>
            </p:nvPicPr>
            <p:blipFill>
              <a:blip r:embed="rId55"/>
              <a:stretch>
                <a:fillRect/>
              </a:stretch>
            </p:blipFill>
            <p:spPr>
              <a:xfrm>
                <a:off x="7456166" y="4182566"/>
                <a:ext cx="72000" cy="72000"/>
              </a:xfrm>
              <a:prstGeom prst="rect">
                <a:avLst/>
              </a:prstGeom>
            </p:spPr>
          </p:pic>
        </mc:Fallback>
      </mc:AlternateContent>
    </p:spTree>
    <p:extLst>
      <p:ext uri="{BB962C8B-B14F-4D97-AF65-F5344CB8AC3E}">
        <p14:creationId xmlns:p14="http://schemas.microsoft.com/office/powerpoint/2010/main" val="30946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132688"/>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Dataset</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xfrm>
            <a:off x="838200" y="1142044"/>
            <a:ext cx="10515600" cy="1956262"/>
          </a:xfrm>
          <a:prstGeom prst="rect">
            <a:avLst/>
          </a:prstGeom>
        </p:spPr>
        <p:txBody>
          <a:bodyPr spcFirstLastPara="1" wrap="square" lIns="91425" tIns="45700" rIns="91425" bIns="45700" anchor="t" anchorCtr="0">
            <a:normAutofit fontScale="92500" lnSpcReduction="2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 images in our dataset is 540x960 RGB images.</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For dash cam footage we are capturing each frame per second &amp; applying our algorithm pipeline to each image frame.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Source: </a:t>
            </a:r>
            <a:r>
              <a:rPr lang="en-IN" sz="2000" dirty="0" err="1">
                <a:solidFill>
                  <a:schemeClr val="tx1"/>
                </a:solidFill>
                <a:latin typeface="Consolas" panose="020B0609020204030204" pitchFamily="49" charset="0"/>
                <a:cs typeface="Consolas" panose="020B0609020204030204" pitchFamily="49" charset="0"/>
              </a:rPr>
              <a:t>CULane</a:t>
            </a:r>
            <a:r>
              <a:rPr lang="en-IN" sz="2000" dirty="0">
                <a:solidFill>
                  <a:schemeClr val="tx1"/>
                </a:solidFill>
                <a:latin typeface="Consolas" panose="020B0609020204030204" pitchFamily="49" charset="0"/>
                <a:cs typeface="Consolas" panose="020B0609020204030204" pitchFamily="49" charset="0"/>
              </a:rPr>
              <a:t> Dataset.</a:t>
            </a:r>
          </a:p>
          <a:p>
            <a:pPr marL="342900">
              <a:spcAft>
                <a:spcPts val="1600"/>
              </a:spcAft>
              <a:buClr>
                <a:schemeClr val="tx1"/>
              </a:buCl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523F8069-C55F-F840-859B-80827558B77C}"/>
              </a:ext>
            </a:extLst>
          </p:cNvPr>
          <p:cNvPicPr>
            <a:picLocks noChangeAspect="1"/>
          </p:cNvPicPr>
          <p:nvPr/>
        </p:nvPicPr>
        <p:blipFill>
          <a:blip r:embed="rId3"/>
          <a:stretch>
            <a:fillRect/>
          </a:stretch>
        </p:blipFill>
        <p:spPr>
          <a:xfrm>
            <a:off x="745725" y="2999389"/>
            <a:ext cx="4829452" cy="2716567"/>
          </a:xfrm>
          <a:prstGeom prst="rect">
            <a:avLst/>
          </a:prstGeom>
        </p:spPr>
      </p:pic>
      <p:pic>
        <p:nvPicPr>
          <p:cNvPr id="5" name="Picture 4">
            <a:extLst>
              <a:ext uri="{FF2B5EF4-FFF2-40B4-BE49-F238E27FC236}">
                <a16:creationId xmlns:a16="http://schemas.microsoft.com/office/drawing/2014/main" id="{DA6B5824-C45E-C94A-8F68-E62402E0D4AD}"/>
              </a:ext>
            </a:extLst>
          </p:cNvPr>
          <p:cNvPicPr>
            <a:picLocks noChangeAspect="1"/>
          </p:cNvPicPr>
          <p:nvPr/>
        </p:nvPicPr>
        <p:blipFill>
          <a:blip r:embed="rId4"/>
          <a:stretch>
            <a:fillRect/>
          </a:stretch>
        </p:blipFill>
        <p:spPr>
          <a:xfrm>
            <a:off x="6616825" y="2999389"/>
            <a:ext cx="5288130" cy="2716566"/>
          </a:xfrm>
          <a:prstGeom prst="rect">
            <a:avLst/>
          </a:prstGeom>
        </p:spPr>
      </p:pic>
      <p:sp>
        <p:nvSpPr>
          <p:cNvPr id="6" name="TextBox 5">
            <a:extLst>
              <a:ext uri="{FF2B5EF4-FFF2-40B4-BE49-F238E27FC236}">
                <a16:creationId xmlns:a16="http://schemas.microsoft.com/office/drawing/2014/main" id="{8C1F7808-93B2-A84A-A46A-0CA804991E03}"/>
              </a:ext>
            </a:extLst>
          </p:cNvPr>
          <p:cNvSpPr txBox="1"/>
          <p:nvPr/>
        </p:nvSpPr>
        <p:spPr>
          <a:xfrm>
            <a:off x="1855433" y="5823751"/>
            <a:ext cx="2210862" cy="369332"/>
          </a:xfrm>
          <a:prstGeom prst="rect">
            <a:avLst/>
          </a:prstGeom>
          <a:noFill/>
        </p:spPr>
        <p:txBody>
          <a:bodyPr wrap="none" rtlCol="0">
            <a:spAutoFit/>
          </a:bodyPr>
          <a:lstStyle/>
          <a:p>
            <a:r>
              <a:rPr lang="en-US" sz="1800" u="sng" dirty="0">
                <a:solidFill>
                  <a:schemeClr val="tx1"/>
                </a:solidFill>
                <a:latin typeface="Consolas" panose="020B0609020204030204" pitchFamily="49" charset="0"/>
                <a:cs typeface="Consolas" panose="020B0609020204030204" pitchFamily="49" charset="0"/>
              </a:rPr>
              <a:t>White Lane Lines</a:t>
            </a:r>
          </a:p>
        </p:txBody>
      </p:sp>
      <p:sp>
        <p:nvSpPr>
          <p:cNvPr id="8" name="Rectangle 7">
            <a:extLst>
              <a:ext uri="{FF2B5EF4-FFF2-40B4-BE49-F238E27FC236}">
                <a16:creationId xmlns:a16="http://schemas.microsoft.com/office/drawing/2014/main" id="{984BD32B-D314-584A-B025-498397DE8DB3}"/>
              </a:ext>
            </a:extLst>
          </p:cNvPr>
          <p:cNvSpPr/>
          <p:nvPr/>
        </p:nvSpPr>
        <p:spPr>
          <a:xfrm rot="10800000" flipV="1">
            <a:off x="7975108" y="5823751"/>
            <a:ext cx="2361459" cy="369332"/>
          </a:xfrm>
          <a:prstGeom prst="rect">
            <a:avLst/>
          </a:prstGeom>
        </p:spPr>
        <p:txBody>
          <a:bodyPr wrap="square">
            <a:spAutoFit/>
          </a:bodyPr>
          <a:lstStyle/>
          <a:p>
            <a:r>
              <a:rPr lang="en-IN" sz="1800" u="sng" dirty="0">
                <a:solidFill>
                  <a:schemeClr val="tx1"/>
                </a:solidFill>
                <a:latin typeface="Consolas" panose="020B0609020204030204" pitchFamily="49" charset="0"/>
                <a:cs typeface="Consolas" panose="020B0609020204030204" pitchFamily="49" charset="0"/>
              </a:rPr>
              <a:t>Yellow Lane Lines</a:t>
            </a:r>
          </a:p>
        </p:txBody>
      </p:sp>
    </p:spTree>
    <p:extLst>
      <p:ext uri="{BB962C8B-B14F-4D97-AF65-F5344CB8AC3E}">
        <p14:creationId xmlns:p14="http://schemas.microsoft.com/office/powerpoint/2010/main" val="353102668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{5EB4714B-E44D-9549-9D8E-31B2CDA9ABD6}tf16401369</Template>
  <TotalTime>1612</TotalTime>
  <Words>1078</Words>
  <Application>Microsoft Macintosh PowerPoint</Application>
  <PresentationFormat>Widescreen</PresentationFormat>
  <Paragraphs>84</Paragraphs>
  <Slides>22</Slides>
  <Notes>22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Cambria Math</vt:lpstr>
      <vt:lpstr>Consolas</vt:lpstr>
      <vt:lpstr>Simple Dark</vt:lpstr>
      <vt:lpstr>Lane Line Detection for Autonomous Vehicles </vt:lpstr>
      <vt:lpstr>Introduction</vt:lpstr>
      <vt:lpstr>Introduction</vt:lpstr>
      <vt:lpstr>Introduction</vt:lpstr>
      <vt:lpstr>Environmental variables</vt:lpstr>
      <vt:lpstr>ideas/methods</vt:lpstr>
      <vt:lpstr>Hough Transform Method (Explain)</vt:lpstr>
      <vt:lpstr>Hough Transform Method (Explain)</vt:lpstr>
      <vt:lpstr>Dataset</vt:lpstr>
      <vt:lpstr>image preprocessing (White Lane Lines)</vt:lpstr>
      <vt:lpstr>image preprocessing</vt:lpstr>
      <vt:lpstr>image preprocessing (Yellow Lane Lines)</vt:lpstr>
      <vt:lpstr>image preprocessing</vt:lpstr>
      <vt:lpstr>image preprocessing</vt:lpstr>
      <vt:lpstr>image preprocessing</vt:lpstr>
      <vt:lpstr>edge detection</vt:lpstr>
      <vt:lpstr>Region of Interest</vt:lpstr>
      <vt:lpstr>Hough Transform</vt:lpstr>
      <vt:lpstr>Result (Frame)</vt:lpstr>
      <vt:lpstr>Result (White Lane Line-video)</vt:lpstr>
      <vt:lpstr>Result (Yellow Lane Line-video)</vt:lpstr>
      <vt:lpstr>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Line Detection for Autonomous Vehicles </dc:title>
  <cp:lastModifiedBy>KARTHIKEYAN RATHORE</cp:lastModifiedBy>
  <cp:revision>64</cp:revision>
  <dcterms:modified xsi:type="dcterms:W3CDTF">2021-12-09T02:46:09Z</dcterms:modified>
</cp:coreProperties>
</file>